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68" r:id="rId4"/>
    <p:sldId id="257" r:id="rId5"/>
    <p:sldId id="259" r:id="rId6"/>
    <p:sldId id="262" r:id="rId7"/>
    <p:sldId id="266" r:id="rId8"/>
    <p:sldId id="278" r:id="rId9"/>
  </p:sldIdLst>
  <p:sldSz cx="9144000" cy="6858000" type="screen4x3"/>
  <p:notesSz cx="6797675" cy="9928225"/>
  <p:defaultTextStyle>
    <a:defPPr>
      <a:defRPr lang="en-US"/>
    </a:defPPr>
    <a:lvl1pPr marL="0" algn="l" defTabSz="408201" rtl="0" eaLnBrk="1" latinLnBrk="0" hangingPunct="1">
      <a:defRPr sz="1600" kern="1200">
        <a:solidFill>
          <a:schemeClr val="tx1"/>
        </a:solidFill>
        <a:latin typeface="+mn-lt"/>
        <a:ea typeface="+mn-ea"/>
        <a:cs typeface="+mn-cs"/>
      </a:defRPr>
    </a:lvl1pPr>
    <a:lvl2pPr marL="408201" algn="l" defTabSz="408201" rtl="0" eaLnBrk="1" latinLnBrk="0" hangingPunct="1">
      <a:defRPr sz="1600" kern="1200">
        <a:solidFill>
          <a:schemeClr val="tx1"/>
        </a:solidFill>
        <a:latin typeface="+mn-lt"/>
        <a:ea typeface="+mn-ea"/>
        <a:cs typeface="+mn-cs"/>
      </a:defRPr>
    </a:lvl2pPr>
    <a:lvl3pPr marL="816401" algn="l" defTabSz="408201" rtl="0" eaLnBrk="1" latinLnBrk="0" hangingPunct="1">
      <a:defRPr sz="1600" kern="1200">
        <a:solidFill>
          <a:schemeClr val="tx1"/>
        </a:solidFill>
        <a:latin typeface="+mn-lt"/>
        <a:ea typeface="+mn-ea"/>
        <a:cs typeface="+mn-cs"/>
      </a:defRPr>
    </a:lvl3pPr>
    <a:lvl4pPr marL="1224603" algn="l" defTabSz="408201" rtl="0" eaLnBrk="1" latinLnBrk="0" hangingPunct="1">
      <a:defRPr sz="1600" kern="1200">
        <a:solidFill>
          <a:schemeClr val="tx1"/>
        </a:solidFill>
        <a:latin typeface="+mn-lt"/>
        <a:ea typeface="+mn-ea"/>
        <a:cs typeface="+mn-cs"/>
      </a:defRPr>
    </a:lvl4pPr>
    <a:lvl5pPr marL="1632803" algn="l" defTabSz="408201" rtl="0" eaLnBrk="1" latinLnBrk="0" hangingPunct="1">
      <a:defRPr sz="1600" kern="1200">
        <a:solidFill>
          <a:schemeClr val="tx1"/>
        </a:solidFill>
        <a:latin typeface="+mn-lt"/>
        <a:ea typeface="+mn-ea"/>
        <a:cs typeface="+mn-cs"/>
      </a:defRPr>
    </a:lvl5pPr>
    <a:lvl6pPr marL="2041004" algn="l" defTabSz="408201" rtl="0" eaLnBrk="1" latinLnBrk="0" hangingPunct="1">
      <a:defRPr sz="1600" kern="1200">
        <a:solidFill>
          <a:schemeClr val="tx1"/>
        </a:solidFill>
        <a:latin typeface="+mn-lt"/>
        <a:ea typeface="+mn-ea"/>
        <a:cs typeface="+mn-cs"/>
      </a:defRPr>
    </a:lvl6pPr>
    <a:lvl7pPr marL="2449204" algn="l" defTabSz="408201" rtl="0" eaLnBrk="1" latinLnBrk="0" hangingPunct="1">
      <a:defRPr sz="1600" kern="1200">
        <a:solidFill>
          <a:schemeClr val="tx1"/>
        </a:solidFill>
        <a:latin typeface="+mn-lt"/>
        <a:ea typeface="+mn-ea"/>
        <a:cs typeface="+mn-cs"/>
      </a:defRPr>
    </a:lvl7pPr>
    <a:lvl8pPr marL="2857406" algn="l" defTabSz="408201" rtl="0" eaLnBrk="1" latinLnBrk="0" hangingPunct="1">
      <a:defRPr sz="1600" kern="1200">
        <a:solidFill>
          <a:schemeClr val="tx1"/>
        </a:solidFill>
        <a:latin typeface="+mn-lt"/>
        <a:ea typeface="+mn-ea"/>
        <a:cs typeface="+mn-cs"/>
      </a:defRPr>
    </a:lvl8pPr>
    <a:lvl9pPr marL="3265606" algn="l" defTabSz="408201" rtl="0" eaLnBrk="1" latinLnBrk="0" hangingPunct="1">
      <a:defRPr sz="1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56"/>
            <p14:sldId id="275"/>
            <p14:sldId id="268"/>
            <p14:sldId id="257"/>
            <p14:sldId id="259"/>
            <p14:sldId id="262"/>
            <p14:sldId id="266"/>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944"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971714"/>
            <a:ext cx="8229600" cy="1143000"/>
          </a:xfrm>
        </p:spPr>
        <p:txBody>
          <a:bodyPr>
            <a:normAutofit/>
          </a:bodyPr>
          <a:lstStyle>
            <a:lvl1pPr>
              <a:defRPr sz="5500" baseline="0"/>
            </a:lvl1pPr>
          </a:lstStyle>
          <a:p>
            <a:r>
              <a:rPr lang="en-GB" dirty="0" smtClean="0"/>
              <a:t>Presentation Title</a:t>
            </a:r>
            <a:endParaRPr lang="en-US" dirty="0"/>
          </a:p>
        </p:txBody>
      </p:sp>
    </p:spTree>
    <p:extLst>
      <p:ext uri="{BB962C8B-B14F-4D97-AF65-F5344CB8AC3E}">
        <p14:creationId xmlns:p14="http://schemas.microsoft.com/office/powerpoint/2010/main" val="1077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685800" y="1850512"/>
            <a:ext cx="4887260" cy="770912"/>
          </a:xfrm>
        </p:spPr>
        <p:txBody>
          <a:bodyPr>
            <a:normAutofit/>
          </a:bodyPr>
          <a:lstStyle>
            <a:lvl1pPr>
              <a:defRPr sz="38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25303B"/>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6"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lvl1pPr>
          </a:lstStyle>
          <a:p>
            <a:pPr lvl="0"/>
            <a:r>
              <a:rPr lang="en-GB" dirty="0" smtClean="0"/>
              <a:t>Bullet text style</a:t>
            </a:r>
          </a:p>
        </p:txBody>
      </p:sp>
      <p:sp>
        <p:nvSpPr>
          <p:cNvPr id="7"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lvl1pPr>
          </a:lstStyle>
          <a:p>
            <a:r>
              <a:rPr lang="en-US" dirty="0" smtClean="0"/>
              <a:t>Drag image  to placeholder or click icon to add</a:t>
            </a:r>
            <a:endParaRPr lang="en-US" dirty="0"/>
          </a:p>
        </p:txBody>
      </p:sp>
      <p:sp>
        <p:nvSpPr>
          <p:cNvPr id="8"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lvl1pPr>
            <a:lvl2pPr marL="408201" indent="0">
              <a:buNone/>
              <a:defRPr/>
            </a:lvl2pPr>
            <a:lvl3pPr>
              <a:defRPr sz="2000"/>
            </a:lvl3pPr>
            <a:lvl4pPr>
              <a:defRPr sz="2000"/>
            </a:lvl4pPr>
            <a:lvl5pPr>
              <a:defRPr sz="2000"/>
            </a:lvl5pPr>
          </a:lstStyle>
          <a:p>
            <a:pPr lvl="0"/>
            <a:r>
              <a:rPr lang="en-GB" dirty="0" smtClean="0"/>
              <a:t>Body text style</a:t>
            </a:r>
          </a:p>
        </p:txBody>
      </p:sp>
    </p:spTree>
    <p:extLst>
      <p:ext uri="{BB962C8B-B14F-4D97-AF65-F5344CB8AC3E}">
        <p14:creationId xmlns:p14="http://schemas.microsoft.com/office/powerpoint/2010/main" val="31888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2276666"/>
            <a:ext cx="8229600" cy="1143000"/>
          </a:xfrm>
        </p:spPr>
        <p:txBody>
          <a:bodyPr>
            <a:normAutofit/>
          </a:bodyPr>
          <a:lstStyle>
            <a:lvl1pPr>
              <a:defRPr sz="49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456923" y="3290637"/>
            <a:ext cx="4778117" cy="1344596"/>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197341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coal 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85800" y="1850512"/>
            <a:ext cx="4887260" cy="770912"/>
          </a:xfrm>
        </p:spPr>
        <p:txBody>
          <a:bodyPr>
            <a:normAutofit/>
          </a:bodyPr>
          <a:lstStyle>
            <a:lvl1pPr>
              <a:defRPr sz="38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FFFFFF"/>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solidFill>
                  <a:srgbClr val="FFFFFF"/>
                </a:solidFill>
              </a:defRPr>
            </a:lvl1pPr>
            <a:lvl2pPr marL="408201" indent="0">
              <a:buNone/>
              <a:defRPr/>
            </a:lvl2pPr>
            <a:lvl3pPr>
              <a:defRPr sz="2000"/>
            </a:lvl3pPr>
            <a:lvl4pPr>
              <a:defRPr sz="2000"/>
            </a:lvl4pPr>
            <a:lvl5pPr>
              <a:defRPr sz="2000"/>
            </a:lvl5pPr>
          </a:lstStyle>
          <a:p>
            <a:pPr lvl="0"/>
            <a:r>
              <a:rPr lang="en-GB" dirty="0" smtClean="0"/>
              <a:t>Body text style</a:t>
            </a:r>
          </a:p>
        </p:txBody>
      </p:sp>
    </p:spTree>
    <p:extLst>
      <p:ext uri="{BB962C8B-B14F-4D97-AF65-F5344CB8AC3E}">
        <p14:creationId xmlns:p14="http://schemas.microsoft.com/office/powerpoint/2010/main" val="10608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57201" y="2276666"/>
            <a:ext cx="8229600" cy="1143000"/>
          </a:xfrm>
        </p:spPr>
        <p:txBody>
          <a:bodyPr>
            <a:normAutofit/>
          </a:bodyPr>
          <a:lstStyle>
            <a:lvl1pPr>
              <a:defRPr sz="49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456923" y="3290637"/>
            <a:ext cx="4778117" cy="1344596"/>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425748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coal 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85800" y="1850512"/>
            <a:ext cx="4887260" cy="770912"/>
          </a:xfrm>
        </p:spPr>
        <p:txBody>
          <a:bodyPr>
            <a:normAutofit/>
          </a:bodyPr>
          <a:lstStyle>
            <a:lvl1pPr>
              <a:defRPr sz="38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FFFFFF"/>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solidFill>
                  <a:srgbClr val="FFFFFF"/>
                </a:solidFill>
              </a:defRPr>
            </a:lvl1pPr>
            <a:lvl2pPr marL="408201" indent="0">
              <a:buNone/>
              <a:defRPr/>
            </a:lvl2pPr>
            <a:lvl3pPr>
              <a:defRPr sz="2000"/>
            </a:lvl3pPr>
            <a:lvl4pPr>
              <a:defRPr sz="2000"/>
            </a:lvl4pPr>
            <a:lvl5pPr>
              <a:defRPr sz="2000"/>
            </a:lvl5pPr>
          </a:lstStyle>
          <a:p>
            <a:pPr lvl="0"/>
            <a:r>
              <a:rPr lang="en-GB" dirty="0" smtClean="0"/>
              <a:t>Body text style</a:t>
            </a:r>
          </a:p>
        </p:txBody>
      </p:sp>
    </p:spTree>
    <p:extLst>
      <p:ext uri="{BB962C8B-B14F-4D97-AF65-F5344CB8AC3E}">
        <p14:creationId xmlns:p14="http://schemas.microsoft.com/office/powerpoint/2010/main" val="252986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1" y="2276666"/>
            <a:ext cx="8229600" cy="1143000"/>
          </a:xfrm>
        </p:spPr>
        <p:txBody>
          <a:bodyPr>
            <a:normAutofit/>
          </a:bodyPr>
          <a:lstStyle>
            <a:lvl1pPr>
              <a:defRPr sz="4900">
                <a:solidFill>
                  <a:schemeClr val="bg1"/>
                </a:solidFill>
              </a:defRPr>
            </a:lvl1pPr>
          </a:lstStyle>
          <a:p>
            <a:r>
              <a:rPr lang="en-GB" dirty="0" smtClean="0"/>
              <a:t>Header style</a:t>
            </a:r>
            <a:endParaRPr lang="en-US" dirty="0"/>
          </a:p>
        </p:txBody>
      </p:sp>
      <p:sp>
        <p:nvSpPr>
          <p:cNvPr id="12" name="Text Placeholder 4"/>
          <p:cNvSpPr>
            <a:spLocks noGrp="1"/>
          </p:cNvSpPr>
          <p:nvPr>
            <p:ph type="body" sz="quarter" idx="10" hasCustomPrompt="1"/>
          </p:nvPr>
        </p:nvSpPr>
        <p:spPr>
          <a:xfrm>
            <a:off x="456923" y="3290637"/>
            <a:ext cx="4778117" cy="1344596"/>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70078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coal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85800" y="1850512"/>
            <a:ext cx="4887260" cy="770912"/>
          </a:xfrm>
        </p:spPr>
        <p:txBody>
          <a:bodyPr>
            <a:normAutofit/>
          </a:bodyPr>
          <a:lstStyle>
            <a:lvl1pPr>
              <a:defRPr sz="38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FFFFFF"/>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solidFill>
                  <a:srgbClr val="FFFFFF"/>
                </a:solidFill>
              </a:defRPr>
            </a:lvl1pPr>
            <a:lvl2pPr marL="408201" indent="0">
              <a:buNone/>
              <a:defRPr/>
            </a:lvl2pPr>
            <a:lvl3pPr>
              <a:defRPr sz="2000"/>
            </a:lvl3pPr>
            <a:lvl4pPr>
              <a:defRPr sz="2000"/>
            </a:lvl4pPr>
            <a:lvl5pPr>
              <a:defRPr sz="2000"/>
            </a:lvl5pPr>
          </a:lstStyle>
          <a:p>
            <a:pPr lvl="0"/>
            <a:r>
              <a:rPr lang="en-GB" dirty="0" smtClean="0"/>
              <a:t>Body text style</a:t>
            </a:r>
          </a:p>
        </p:txBody>
      </p:sp>
    </p:spTree>
    <p:extLst>
      <p:ext uri="{BB962C8B-B14F-4D97-AF65-F5344CB8AC3E}">
        <p14:creationId xmlns:p14="http://schemas.microsoft.com/office/powerpoint/2010/main" val="10826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1" y="2276666"/>
            <a:ext cx="8229600" cy="1143000"/>
          </a:xfrm>
        </p:spPr>
        <p:txBody>
          <a:bodyPr>
            <a:normAutofit/>
          </a:bodyPr>
          <a:lstStyle>
            <a:lvl1pPr>
              <a:defRPr sz="49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456923" y="3290637"/>
            <a:ext cx="4778117" cy="1344596"/>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8319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coal 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85800" y="1850512"/>
            <a:ext cx="4887260" cy="770912"/>
          </a:xfrm>
        </p:spPr>
        <p:txBody>
          <a:bodyPr>
            <a:normAutofit/>
          </a:bodyPr>
          <a:lstStyle>
            <a:lvl1pPr>
              <a:defRPr sz="38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FFFFFF"/>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solidFill>
                  <a:srgbClr val="FFFFFF"/>
                </a:solidFill>
              </a:defRPr>
            </a:lvl1pPr>
            <a:lvl2pPr marL="408201" indent="0">
              <a:buNone/>
              <a:defRPr/>
            </a:lvl2pPr>
            <a:lvl3pPr>
              <a:defRPr sz="2000"/>
            </a:lvl3pPr>
            <a:lvl4pPr>
              <a:defRPr sz="2000"/>
            </a:lvl4pPr>
            <a:lvl5pPr>
              <a:defRPr sz="2000"/>
            </a:lvl5pPr>
          </a:lstStyle>
          <a:p>
            <a:pPr lvl="0"/>
            <a:r>
              <a:rPr lang="en-GB" dirty="0" smtClean="0"/>
              <a:t>Body text style</a:t>
            </a:r>
          </a:p>
        </p:txBody>
      </p:sp>
    </p:spTree>
    <p:extLst>
      <p:ext uri="{BB962C8B-B14F-4D97-AF65-F5344CB8AC3E}">
        <p14:creationId xmlns:p14="http://schemas.microsoft.com/office/powerpoint/2010/main" val="2866713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2"/>
            <a:ext cx="2057400" cy="365125"/>
          </a:xfrm>
          <a:prstGeom prst="rect">
            <a:avLst/>
          </a:prstGeom>
        </p:spPr>
        <p:txBody>
          <a:bodyPr lIns="68576" tIns="34288" rIns="68576" bIns="34288"/>
          <a:lstStyle/>
          <a:p>
            <a:fld id="{80E7BBAD-1337-4C9B-BFAF-B2C668B6C327}" type="datetimeFigureOut">
              <a:rPr lang="en-GB" smtClean="0"/>
              <a:t>21/06/2017</a:t>
            </a:fld>
            <a:endParaRPr lang="en-GB"/>
          </a:p>
        </p:txBody>
      </p:sp>
      <p:sp>
        <p:nvSpPr>
          <p:cNvPr id="5" name="Footer Placeholder 4"/>
          <p:cNvSpPr>
            <a:spLocks noGrp="1"/>
          </p:cNvSpPr>
          <p:nvPr>
            <p:ph type="ftr" sz="quarter" idx="11"/>
          </p:nvPr>
        </p:nvSpPr>
        <p:spPr>
          <a:xfrm>
            <a:off x="3028950" y="6356352"/>
            <a:ext cx="3086100" cy="365125"/>
          </a:xfrm>
          <a:prstGeom prst="rect">
            <a:avLst/>
          </a:prstGeom>
        </p:spPr>
        <p:txBody>
          <a:bodyPr lIns="68576" tIns="34288" rIns="68576" bIns="34288"/>
          <a:lstStyle/>
          <a:p>
            <a:endParaRPr lang="en-GB"/>
          </a:p>
        </p:txBody>
      </p:sp>
      <p:sp>
        <p:nvSpPr>
          <p:cNvPr id="6" name="Slide Number Placeholder 5"/>
          <p:cNvSpPr>
            <a:spLocks noGrp="1"/>
          </p:cNvSpPr>
          <p:nvPr>
            <p:ph type="sldNum" sz="quarter" idx="12"/>
          </p:nvPr>
        </p:nvSpPr>
        <p:spPr>
          <a:xfrm>
            <a:off x="6457950" y="6356352"/>
            <a:ext cx="2057400" cy="365125"/>
          </a:xfrm>
          <a:prstGeom prst="rect">
            <a:avLst/>
          </a:prstGeom>
        </p:spPr>
        <p:txBody>
          <a:bodyPr lIns="68576" tIns="34288" rIns="68576" bIns="34288"/>
          <a:lstStyle/>
          <a:p>
            <a:fld id="{338BD37D-57AF-4E5A-A912-EBBCFC58499F}" type="slidenum">
              <a:rPr lang="en-GB" smtClean="0"/>
              <a:t>‹#›</a:t>
            </a:fld>
            <a:endParaRPr lang="en-GB"/>
          </a:p>
        </p:txBody>
      </p:sp>
    </p:spTree>
    <p:extLst>
      <p:ext uri="{BB962C8B-B14F-4D97-AF65-F5344CB8AC3E}">
        <p14:creationId xmlns:p14="http://schemas.microsoft.com/office/powerpoint/2010/main" val="402431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9144000" cy="6858000"/>
          </a:xfrm>
        </p:spPr>
        <p:txBody>
          <a:bodyPr anchor="ctr"/>
          <a:lstStyle>
            <a:lvl1pPr marL="0" marR="0" indent="0" algn="ctr" defTabSz="408201" rtl="0" eaLnBrk="1" fontAlgn="auto" latinLnBrk="0" hangingPunct="1">
              <a:lnSpc>
                <a:spcPct val="100000"/>
              </a:lnSpc>
              <a:spcBef>
                <a:spcPct val="20000"/>
              </a:spcBef>
              <a:spcAft>
                <a:spcPts val="0"/>
              </a:spcAft>
              <a:buClrTx/>
              <a:buSzTx/>
              <a:buFont typeface="Arial"/>
              <a:buNone/>
              <a:tabLst/>
              <a:defRPr/>
            </a:lvl1pPr>
          </a:lstStyle>
          <a:p>
            <a:r>
              <a:rPr lang="en-US" dirty="0" smtClean="0"/>
              <a:t>Drag image  to placeholder </a:t>
            </a:r>
            <a:br>
              <a:rPr lang="en-US" dirty="0" smtClean="0"/>
            </a:br>
            <a:r>
              <a:rPr lang="en-US" dirty="0" smtClean="0"/>
              <a:t>or click icon to add</a:t>
            </a:r>
          </a:p>
          <a:p>
            <a:endParaRPr lang="en-US" dirty="0"/>
          </a:p>
        </p:txBody>
      </p:sp>
    </p:spTree>
    <p:extLst>
      <p:ext uri="{BB962C8B-B14F-4D97-AF65-F5344CB8AC3E}">
        <p14:creationId xmlns:p14="http://schemas.microsoft.com/office/powerpoint/2010/main" val="42481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9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456923" y="3290637"/>
            <a:ext cx="4778117" cy="1344596"/>
          </a:xfrm>
        </p:spPr>
        <p:txBody>
          <a:bodyPr/>
          <a:lstStyle/>
          <a:p>
            <a:pPr lvl="0"/>
            <a:r>
              <a:rPr lang="en-GB" dirty="0" smtClean="0"/>
              <a:t>Sub-header Style</a:t>
            </a:r>
          </a:p>
        </p:txBody>
      </p:sp>
    </p:spTree>
    <p:extLst>
      <p:ext uri="{BB962C8B-B14F-4D97-AF65-F5344CB8AC3E}">
        <p14:creationId xmlns:p14="http://schemas.microsoft.com/office/powerpoint/2010/main" val="269766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50512"/>
            <a:ext cx="4887260" cy="770912"/>
          </a:xfrm>
        </p:spPr>
        <p:txBody>
          <a:bodyPr>
            <a:normAutofit/>
          </a:bodyPr>
          <a:lstStyle>
            <a:lvl1pPr>
              <a:defRPr sz="3800" baseline="0"/>
            </a:lvl1pPr>
          </a:lstStyle>
          <a:p>
            <a:r>
              <a:rPr lang="en-GB" dirty="0" smtClean="0"/>
              <a:t>Header style</a:t>
            </a:r>
            <a:endParaRPr lang="en-US" dirty="0"/>
          </a:p>
        </p:txBody>
      </p:sp>
      <p:sp>
        <p:nvSpPr>
          <p:cNvPr id="3"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25303B"/>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lvl1pPr>
            <a:lvl2pPr marL="408201" indent="0">
              <a:buNone/>
              <a:defRPr/>
            </a:lvl2pPr>
            <a:lvl3pPr>
              <a:defRPr sz="2000"/>
            </a:lvl3pPr>
            <a:lvl4pPr>
              <a:defRPr sz="2000"/>
            </a:lvl4pPr>
            <a:lvl5pPr>
              <a:defRPr sz="2000"/>
            </a:lvl5pPr>
          </a:lstStyle>
          <a:p>
            <a:pPr lvl="0"/>
            <a:r>
              <a:rPr lang="en-GB" dirty="0" smtClean="0"/>
              <a:t>Body text style</a:t>
            </a:r>
          </a:p>
        </p:txBody>
      </p:sp>
      <p:sp>
        <p:nvSpPr>
          <p:cNvPr id="12"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lvl1pPr>
          </a:lstStyle>
          <a:p>
            <a:pPr lvl="0"/>
            <a:r>
              <a:rPr lang="en-GB" dirty="0" smtClean="0"/>
              <a:t>Bullet text style</a:t>
            </a:r>
          </a:p>
        </p:txBody>
      </p:sp>
      <p:sp>
        <p:nvSpPr>
          <p:cNvPr id="15"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1456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57201" y="2276666"/>
            <a:ext cx="8229600" cy="1143000"/>
          </a:xfrm>
        </p:spPr>
        <p:txBody>
          <a:bodyPr>
            <a:normAutofit/>
          </a:bodyPr>
          <a:lstStyle>
            <a:lvl1pPr>
              <a:defRPr sz="4900"/>
            </a:lvl1pPr>
          </a:lstStyle>
          <a:p>
            <a:r>
              <a:rPr lang="en-GB" dirty="0" smtClean="0"/>
              <a:t>Header style</a:t>
            </a:r>
            <a:endParaRPr lang="en-US" dirty="0"/>
          </a:p>
        </p:txBody>
      </p:sp>
      <p:sp>
        <p:nvSpPr>
          <p:cNvPr id="10" name="Text Placeholder 4"/>
          <p:cNvSpPr>
            <a:spLocks noGrp="1"/>
          </p:cNvSpPr>
          <p:nvPr>
            <p:ph type="body" sz="quarter" idx="10" hasCustomPrompt="1"/>
          </p:nvPr>
        </p:nvSpPr>
        <p:spPr>
          <a:xfrm>
            <a:off x="456923" y="3290637"/>
            <a:ext cx="4778117" cy="1344596"/>
          </a:xfrm>
        </p:spPr>
        <p:txBody>
          <a:bodyPr/>
          <a:lstStyle/>
          <a:p>
            <a:pPr lvl="0"/>
            <a:r>
              <a:rPr lang="en-GB" dirty="0" smtClean="0"/>
              <a:t>Sub-header Style</a:t>
            </a:r>
          </a:p>
        </p:txBody>
      </p:sp>
    </p:spTree>
    <p:extLst>
      <p:ext uri="{BB962C8B-B14F-4D97-AF65-F5344CB8AC3E}">
        <p14:creationId xmlns:p14="http://schemas.microsoft.com/office/powerpoint/2010/main" val="1460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685800" y="1850512"/>
            <a:ext cx="4887260" cy="770912"/>
          </a:xfrm>
        </p:spPr>
        <p:txBody>
          <a:bodyPr>
            <a:normAutofit/>
          </a:bodyPr>
          <a:lstStyle>
            <a:lvl1pPr>
              <a:defRPr sz="38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25303B"/>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6"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lvl1pPr>
            <a:lvl2pPr marL="408201" indent="0">
              <a:buNone/>
              <a:defRPr/>
            </a:lvl2pPr>
            <a:lvl3pPr>
              <a:defRPr sz="2000"/>
            </a:lvl3pPr>
            <a:lvl4pPr>
              <a:defRPr sz="2000"/>
            </a:lvl4pPr>
            <a:lvl5pPr>
              <a:defRPr sz="2000"/>
            </a:lvl5pPr>
          </a:lstStyle>
          <a:p>
            <a:pPr lvl="0"/>
            <a:r>
              <a:rPr lang="en-GB" dirty="0" smtClean="0"/>
              <a:t>Body text style</a:t>
            </a:r>
          </a:p>
        </p:txBody>
      </p:sp>
      <p:sp>
        <p:nvSpPr>
          <p:cNvPr id="7"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lvl1pPr>
          </a:lstStyle>
          <a:p>
            <a:pPr lvl="0"/>
            <a:r>
              <a:rPr lang="en-GB" dirty="0" smtClean="0"/>
              <a:t>Bullet text style</a:t>
            </a:r>
          </a:p>
        </p:txBody>
      </p:sp>
      <p:sp>
        <p:nvSpPr>
          <p:cNvPr id="9"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8887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2276666"/>
            <a:ext cx="8229600" cy="1143000"/>
          </a:xfrm>
        </p:spPr>
        <p:txBody>
          <a:bodyPr>
            <a:normAutofit/>
          </a:bodyPr>
          <a:lstStyle>
            <a:lvl1pPr>
              <a:defRPr sz="49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456923" y="3290637"/>
            <a:ext cx="4778117" cy="1344596"/>
          </a:xfrm>
        </p:spPr>
        <p:txBody>
          <a:bodyPr/>
          <a:lstStyle/>
          <a:p>
            <a:pPr lvl="0"/>
            <a:r>
              <a:rPr lang="en-GB" dirty="0" smtClean="0"/>
              <a:t>Sub-header Style</a:t>
            </a:r>
          </a:p>
        </p:txBody>
      </p:sp>
    </p:spTree>
    <p:extLst>
      <p:ext uri="{BB962C8B-B14F-4D97-AF65-F5344CB8AC3E}">
        <p14:creationId xmlns:p14="http://schemas.microsoft.com/office/powerpoint/2010/main" val="349355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685800" y="1850512"/>
            <a:ext cx="4887260" cy="770912"/>
          </a:xfrm>
        </p:spPr>
        <p:txBody>
          <a:bodyPr>
            <a:normAutofit/>
          </a:bodyPr>
          <a:lstStyle>
            <a:lvl1pPr>
              <a:defRPr sz="3800" baseline="0"/>
            </a:lvl1pPr>
          </a:lstStyle>
          <a:p>
            <a:r>
              <a:rPr lang="en-GB" dirty="0" smtClean="0"/>
              <a:t>Header style</a:t>
            </a:r>
            <a:endParaRPr lang="en-US" dirty="0"/>
          </a:p>
        </p:txBody>
      </p:sp>
      <p:sp>
        <p:nvSpPr>
          <p:cNvPr id="6" name="Subtitle 2"/>
          <p:cNvSpPr>
            <a:spLocks noGrp="1"/>
          </p:cNvSpPr>
          <p:nvPr>
            <p:ph type="subTitle" idx="1" hasCustomPrompt="1"/>
          </p:nvPr>
        </p:nvSpPr>
        <p:spPr>
          <a:xfrm>
            <a:off x="685800" y="2621426"/>
            <a:ext cx="4887260" cy="545868"/>
          </a:xfrm>
        </p:spPr>
        <p:txBody>
          <a:bodyPr>
            <a:normAutofit/>
          </a:bodyPr>
          <a:lstStyle>
            <a:lvl1pPr marL="0" marR="0" indent="0" algn="l" defTabSz="408201" rtl="0" eaLnBrk="1" fontAlgn="auto" latinLnBrk="0" hangingPunct="1">
              <a:lnSpc>
                <a:spcPct val="100000"/>
              </a:lnSpc>
              <a:spcBef>
                <a:spcPct val="20000"/>
              </a:spcBef>
              <a:spcAft>
                <a:spcPts val="0"/>
              </a:spcAft>
              <a:buClrTx/>
              <a:buSzTx/>
              <a:buFont typeface="Arial"/>
              <a:buNone/>
              <a:tabLst/>
              <a:defRPr sz="2500">
                <a:solidFill>
                  <a:srgbClr val="25303B"/>
                </a:solidFill>
              </a:defRPr>
            </a:lvl1pPr>
            <a:lvl2pPr marL="408201" indent="0" algn="ctr">
              <a:buNone/>
              <a:defRPr>
                <a:solidFill>
                  <a:schemeClr val="tx1">
                    <a:tint val="75000"/>
                  </a:schemeClr>
                </a:solidFill>
              </a:defRPr>
            </a:lvl2pPr>
            <a:lvl3pPr marL="816401" indent="0" algn="ctr">
              <a:buNone/>
              <a:defRPr>
                <a:solidFill>
                  <a:schemeClr val="tx1">
                    <a:tint val="75000"/>
                  </a:schemeClr>
                </a:solidFill>
              </a:defRPr>
            </a:lvl3pPr>
            <a:lvl4pPr marL="1224603" indent="0" algn="ctr">
              <a:buNone/>
              <a:defRPr>
                <a:solidFill>
                  <a:schemeClr val="tx1">
                    <a:tint val="75000"/>
                  </a:schemeClr>
                </a:solidFill>
              </a:defRPr>
            </a:lvl4pPr>
            <a:lvl5pPr marL="1632803" indent="0" algn="ctr">
              <a:buNone/>
              <a:defRPr>
                <a:solidFill>
                  <a:schemeClr val="tx1">
                    <a:tint val="75000"/>
                  </a:schemeClr>
                </a:solidFill>
              </a:defRPr>
            </a:lvl5pPr>
            <a:lvl6pPr marL="2041004" indent="0" algn="ctr">
              <a:buNone/>
              <a:defRPr>
                <a:solidFill>
                  <a:schemeClr val="tx1">
                    <a:tint val="75000"/>
                  </a:schemeClr>
                </a:solidFill>
              </a:defRPr>
            </a:lvl6pPr>
            <a:lvl7pPr marL="2449204" indent="0" algn="ctr">
              <a:buNone/>
              <a:defRPr>
                <a:solidFill>
                  <a:schemeClr val="tx1">
                    <a:tint val="75000"/>
                  </a:schemeClr>
                </a:solidFill>
              </a:defRPr>
            </a:lvl7pPr>
            <a:lvl8pPr marL="2857406" indent="0" algn="ctr">
              <a:buNone/>
              <a:defRPr>
                <a:solidFill>
                  <a:schemeClr val="tx1">
                    <a:tint val="75000"/>
                  </a:schemeClr>
                </a:solidFill>
              </a:defRPr>
            </a:lvl8pPr>
            <a:lvl9pPr marL="3265606" indent="0" algn="ctr">
              <a:buNone/>
              <a:defRPr>
                <a:solidFill>
                  <a:schemeClr val="tx1">
                    <a:tint val="75000"/>
                  </a:schemeClr>
                </a:solidFill>
              </a:defRPr>
            </a:lvl9pPr>
          </a:lstStyle>
          <a:p>
            <a:pPr lvl="0"/>
            <a:r>
              <a:rPr lang="en-GB" dirty="0" smtClean="0"/>
              <a:t>SUB-HEADER STYLE</a:t>
            </a:r>
          </a:p>
        </p:txBody>
      </p:sp>
      <p:sp>
        <p:nvSpPr>
          <p:cNvPr id="7" name="Text Placeholder 9"/>
          <p:cNvSpPr>
            <a:spLocks noGrp="1"/>
          </p:cNvSpPr>
          <p:nvPr>
            <p:ph type="body" sz="quarter" idx="10" hasCustomPrompt="1"/>
          </p:nvPr>
        </p:nvSpPr>
        <p:spPr>
          <a:xfrm>
            <a:off x="685940" y="3179693"/>
            <a:ext cx="4887120" cy="484975"/>
          </a:xfrm>
        </p:spPr>
        <p:txBody>
          <a:bodyPr>
            <a:noAutofit/>
          </a:bodyPr>
          <a:lstStyle>
            <a:lvl1pPr>
              <a:defRPr sz="2000" cap="none" baseline="0"/>
            </a:lvl1pPr>
            <a:lvl2pPr marL="408201" indent="0">
              <a:buNone/>
              <a:defRPr/>
            </a:lvl2pPr>
            <a:lvl3pPr>
              <a:defRPr sz="2000"/>
            </a:lvl3pPr>
            <a:lvl4pPr>
              <a:defRPr sz="2000"/>
            </a:lvl4pPr>
            <a:lvl5pPr>
              <a:defRPr sz="2000"/>
            </a:lvl5pPr>
          </a:lstStyle>
          <a:p>
            <a:pPr lvl="0"/>
            <a:r>
              <a:rPr lang="en-GB" dirty="0" smtClean="0"/>
              <a:t>Body text style</a:t>
            </a:r>
          </a:p>
        </p:txBody>
      </p:sp>
      <p:sp>
        <p:nvSpPr>
          <p:cNvPr id="8" name="Text Placeholder 11"/>
          <p:cNvSpPr>
            <a:spLocks noGrp="1"/>
          </p:cNvSpPr>
          <p:nvPr>
            <p:ph type="body" sz="quarter" idx="11" hasCustomPrompt="1"/>
          </p:nvPr>
        </p:nvSpPr>
        <p:spPr>
          <a:xfrm>
            <a:off x="685940" y="3664667"/>
            <a:ext cx="4887120" cy="791136"/>
          </a:xfrm>
        </p:spPr>
        <p:txBody>
          <a:bodyPr/>
          <a:lstStyle>
            <a:lvl1pPr marL="0" indent="-266774">
              <a:buSzPct val="80000"/>
              <a:buFont typeface="Wingdings" charset="2"/>
              <a:buChar char="§"/>
              <a:defRPr sz="2000" cap="none"/>
            </a:lvl1pPr>
          </a:lstStyle>
          <a:p>
            <a:pPr lvl="0"/>
            <a:r>
              <a:rPr lang="en-GB" dirty="0" smtClean="0"/>
              <a:t>Bullet text style</a:t>
            </a:r>
          </a:p>
        </p:txBody>
      </p:sp>
      <p:sp>
        <p:nvSpPr>
          <p:cNvPr id="10" name="Picture Placeholder 13"/>
          <p:cNvSpPr>
            <a:spLocks noGrp="1"/>
          </p:cNvSpPr>
          <p:nvPr>
            <p:ph type="pic" sz="quarter" idx="12" hasCustomPrompt="1"/>
          </p:nvPr>
        </p:nvSpPr>
        <p:spPr>
          <a:xfrm>
            <a:off x="5675204" y="1850076"/>
            <a:ext cx="3057841" cy="4417642"/>
          </a:xfrm>
        </p:spPr>
        <p:txBody>
          <a:bodyPr anchor="ctr">
            <a:normAutofit/>
          </a:bodyPr>
          <a:lstStyle>
            <a:lvl1pPr algn="ctr">
              <a:defRPr sz="20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2465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2276666"/>
            <a:ext cx="8229600" cy="1143000"/>
          </a:xfrm>
        </p:spPr>
        <p:txBody>
          <a:bodyPr>
            <a:normAutofit/>
          </a:bodyPr>
          <a:lstStyle>
            <a:lvl1pPr>
              <a:defRPr sz="49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456923" y="3290637"/>
            <a:ext cx="4778117" cy="1344596"/>
          </a:xfrm>
        </p:spPr>
        <p:txBody>
          <a:bodyPr/>
          <a:lstStyle/>
          <a:p>
            <a:pPr lvl="0"/>
            <a:r>
              <a:rPr lang="en-GB" dirty="0" smtClean="0"/>
              <a:t>Sub-header Style</a:t>
            </a:r>
          </a:p>
        </p:txBody>
      </p:sp>
    </p:spTree>
    <p:extLst>
      <p:ext uri="{BB962C8B-B14F-4D97-AF65-F5344CB8AC3E}">
        <p14:creationId xmlns:p14="http://schemas.microsoft.com/office/powerpoint/2010/main" val="27998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276666"/>
            <a:ext cx="8229600" cy="1143000"/>
          </a:xfrm>
          <a:prstGeom prst="rect">
            <a:avLst/>
          </a:prstGeom>
        </p:spPr>
        <p:txBody>
          <a:bodyPr vert="horz" lIns="81640" tIns="40820" rIns="81640" bIns="40820" rtlCol="0" anchor="ctr">
            <a:normAutofit/>
          </a:bodyPr>
          <a:lstStyle/>
          <a:p>
            <a:r>
              <a:rPr lang="en-GB" dirty="0" smtClean="0"/>
              <a:t>Header style</a:t>
            </a:r>
            <a:endParaRPr lang="en-US" dirty="0"/>
          </a:p>
        </p:txBody>
      </p:sp>
      <p:sp>
        <p:nvSpPr>
          <p:cNvPr id="3" name="Text Placeholder 2"/>
          <p:cNvSpPr>
            <a:spLocks noGrp="1"/>
          </p:cNvSpPr>
          <p:nvPr>
            <p:ph type="body" idx="1"/>
          </p:nvPr>
        </p:nvSpPr>
        <p:spPr>
          <a:xfrm>
            <a:off x="457201" y="3554641"/>
            <a:ext cx="8229600" cy="676466"/>
          </a:xfrm>
          <a:prstGeom prst="rect">
            <a:avLst/>
          </a:prstGeom>
        </p:spPr>
        <p:txBody>
          <a:bodyPr vert="horz" lIns="81640" tIns="40820" rIns="81640" bIns="40820" rtlCol="0">
            <a:normAutofit/>
          </a:bodyPr>
          <a:lstStyle/>
          <a:p>
            <a:pPr lvl="0"/>
            <a:r>
              <a:rPr lang="en-GB" dirty="0" smtClean="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49" r:id="rId4"/>
    <p:sldLayoutId id="2147483662" r:id="rId5"/>
    <p:sldLayoutId id="2147483661" r:id="rId6"/>
    <p:sldLayoutId id="2147483664" r:id="rId7"/>
    <p:sldLayoutId id="2147483663" r:id="rId8"/>
    <p:sldLayoutId id="2147483666" r:id="rId9"/>
    <p:sldLayoutId id="2147483665" r:id="rId10"/>
    <p:sldLayoutId id="2147483667" r:id="rId11"/>
    <p:sldLayoutId id="2147483668" r:id="rId12"/>
    <p:sldLayoutId id="2147483672" r:id="rId13"/>
    <p:sldLayoutId id="2147483670" r:id="rId14"/>
    <p:sldLayoutId id="2147483673" r:id="rId15"/>
    <p:sldLayoutId id="2147483671" r:id="rId16"/>
    <p:sldLayoutId id="2147483674" r:id="rId17"/>
    <p:sldLayoutId id="2147483669" r:id="rId18"/>
    <p:sldLayoutId id="2147483675" r:id="rId19"/>
  </p:sldLayoutIdLst>
  <p:txStyles>
    <p:titleStyle>
      <a:lvl1pPr algn="l" defTabSz="408201" rtl="0" eaLnBrk="1" latinLnBrk="0" hangingPunct="1">
        <a:spcBef>
          <a:spcPct val="0"/>
        </a:spcBef>
        <a:buNone/>
        <a:defRPr sz="4900" b="1" kern="1200">
          <a:solidFill>
            <a:schemeClr val="tx1"/>
          </a:solidFill>
          <a:latin typeface="Cambria"/>
          <a:ea typeface="+mj-ea"/>
          <a:cs typeface="Cambria"/>
        </a:defRPr>
      </a:lvl1pPr>
    </p:titleStyle>
    <p:bodyStyle>
      <a:lvl1pPr marL="0" indent="0" algn="l" defTabSz="408201" rtl="0" eaLnBrk="1" latinLnBrk="0" hangingPunct="1">
        <a:spcBef>
          <a:spcPct val="20000"/>
        </a:spcBef>
        <a:buFont typeface="Arial"/>
        <a:buNone/>
        <a:defRPr sz="3000" kern="1200" cap="all" baseline="0">
          <a:solidFill>
            <a:srgbClr val="25303B"/>
          </a:solidFill>
          <a:latin typeface="+mn-lt"/>
          <a:ea typeface="+mn-ea"/>
          <a:cs typeface="+mn-cs"/>
        </a:defRPr>
      </a:lvl1pPr>
      <a:lvl2pPr marL="663326" indent="-255126" algn="l" defTabSz="408201" rtl="0" eaLnBrk="1" latinLnBrk="0" hangingPunct="1">
        <a:spcBef>
          <a:spcPct val="20000"/>
        </a:spcBef>
        <a:buFont typeface="Arial"/>
        <a:buChar char="–"/>
        <a:defRPr sz="2500" kern="1200">
          <a:solidFill>
            <a:schemeClr val="tx1"/>
          </a:solidFill>
          <a:latin typeface="+mn-lt"/>
          <a:ea typeface="+mn-ea"/>
          <a:cs typeface="+mn-cs"/>
        </a:defRPr>
      </a:lvl2pPr>
      <a:lvl3pPr marL="1020502" indent="-204101" algn="l" defTabSz="408201" rtl="0" eaLnBrk="1" latinLnBrk="0" hangingPunct="1">
        <a:spcBef>
          <a:spcPct val="20000"/>
        </a:spcBef>
        <a:buFont typeface="Arial"/>
        <a:buChar char="•"/>
        <a:defRPr sz="2100" kern="1200">
          <a:solidFill>
            <a:schemeClr val="tx1"/>
          </a:solidFill>
          <a:latin typeface="+mn-lt"/>
          <a:ea typeface="+mn-ea"/>
          <a:cs typeface="+mn-cs"/>
        </a:defRPr>
      </a:lvl3pPr>
      <a:lvl4pPr marL="1428703" indent="-204101" algn="l" defTabSz="408201" rtl="0" eaLnBrk="1" latinLnBrk="0" hangingPunct="1">
        <a:spcBef>
          <a:spcPct val="20000"/>
        </a:spcBef>
        <a:buFont typeface="Arial"/>
        <a:buChar char="–"/>
        <a:defRPr sz="1800" kern="1200">
          <a:solidFill>
            <a:schemeClr val="tx1"/>
          </a:solidFill>
          <a:latin typeface="+mn-lt"/>
          <a:ea typeface="+mn-ea"/>
          <a:cs typeface="+mn-cs"/>
        </a:defRPr>
      </a:lvl4pPr>
      <a:lvl5pPr marL="1836904" indent="-204101" algn="l" defTabSz="408201" rtl="0" eaLnBrk="1" latinLnBrk="0" hangingPunct="1">
        <a:spcBef>
          <a:spcPct val="20000"/>
        </a:spcBef>
        <a:buFont typeface="Arial"/>
        <a:buChar char="»"/>
        <a:defRPr sz="1800" kern="1200">
          <a:solidFill>
            <a:schemeClr val="tx1"/>
          </a:solidFill>
          <a:latin typeface="+mn-lt"/>
          <a:ea typeface="+mn-ea"/>
          <a:cs typeface="+mn-cs"/>
        </a:defRPr>
      </a:lvl5pPr>
      <a:lvl6pPr marL="2245104" indent="-204101" algn="l" defTabSz="408201" rtl="0" eaLnBrk="1" latinLnBrk="0" hangingPunct="1">
        <a:spcBef>
          <a:spcPct val="20000"/>
        </a:spcBef>
        <a:buFont typeface="Arial"/>
        <a:buChar char="•"/>
        <a:defRPr sz="1800" kern="1200">
          <a:solidFill>
            <a:schemeClr val="tx1"/>
          </a:solidFill>
          <a:latin typeface="+mn-lt"/>
          <a:ea typeface="+mn-ea"/>
          <a:cs typeface="+mn-cs"/>
        </a:defRPr>
      </a:lvl6pPr>
      <a:lvl7pPr marL="2653305" indent="-204101" algn="l" defTabSz="408201" rtl="0" eaLnBrk="1" latinLnBrk="0" hangingPunct="1">
        <a:spcBef>
          <a:spcPct val="20000"/>
        </a:spcBef>
        <a:buFont typeface="Arial"/>
        <a:buChar char="•"/>
        <a:defRPr sz="1800" kern="1200">
          <a:solidFill>
            <a:schemeClr val="tx1"/>
          </a:solidFill>
          <a:latin typeface="+mn-lt"/>
          <a:ea typeface="+mn-ea"/>
          <a:cs typeface="+mn-cs"/>
        </a:defRPr>
      </a:lvl7pPr>
      <a:lvl8pPr marL="3061506" indent="-204101" algn="l" defTabSz="408201" rtl="0" eaLnBrk="1" latinLnBrk="0" hangingPunct="1">
        <a:spcBef>
          <a:spcPct val="20000"/>
        </a:spcBef>
        <a:buFont typeface="Arial"/>
        <a:buChar char="•"/>
        <a:defRPr sz="1800" kern="1200">
          <a:solidFill>
            <a:schemeClr val="tx1"/>
          </a:solidFill>
          <a:latin typeface="+mn-lt"/>
          <a:ea typeface="+mn-ea"/>
          <a:cs typeface="+mn-cs"/>
        </a:defRPr>
      </a:lvl8pPr>
      <a:lvl9pPr marL="3469707" indent="-204101" algn="l" defTabSz="40820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08201" rtl="0" eaLnBrk="1" latinLnBrk="0" hangingPunct="1">
        <a:defRPr sz="1600" kern="1200">
          <a:solidFill>
            <a:schemeClr val="tx1"/>
          </a:solidFill>
          <a:latin typeface="+mn-lt"/>
          <a:ea typeface="+mn-ea"/>
          <a:cs typeface="+mn-cs"/>
        </a:defRPr>
      </a:lvl1pPr>
      <a:lvl2pPr marL="408201" algn="l" defTabSz="408201" rtl="0" eaLnBrk="1" latinLnBrk="0" hangingPunct="1">
        <a:defRPr sz="1600" kern="1200">
          <a:solidFill>
            <a:schemeClr val="tx1"/>
          </a:solidFill>
          <a:latin typeface="+mn-lt"/>
          <a:ea typeface="+mn-ea"/>
          <a:cs typeface="+mn-cs"/>
        </a:defRPr>
      </a:lvl2pPr>
      <a:lvl3pPr marL="816401" algn="l" defTabSz="408201" rtl="0" eaLnBrk="1" latinLnBrk="0" hangingPunct="1">
        <a:defRPr sz="1600" kern="1200">
          <a:solidFill>
            <a:schemeClr val="tx1"/>
          </a:solidFill>
          <a:latin typeface="+mn-lt"/>
          <a:ea typeface="+mn-ea"/>
          <a:cs typeface="+mn-cs"/>
        </a:defRPr>
      </a:lvl3pPr>
      <a:lvl4pPr marL="1224603" algn="l" defTabSz="408201" rtl="0" eaLnBrk="1" latinLnBrk="0" hangingPunct="1">
        <a:defRPr sz="1600" kern="1200">
          <a:solidFill>
            <a:schemeClr val="tx1"/>
          </a:solidFill>
          <a:latin typeface="+mn-lt"/>
          <a:ea typeface="+mn-ea"/>
          <a:cs typeface="+mn-cs"/>
        </a:defRPr>
      </a:lvl4pPr>
      <a:lvl5pPr marL="1632803" algn="l" defTabSz="408201" rtl="0" eaLnBrk="1" latinLnBrk="0" hangingPunct="1">
        <a:defRPr sz="1600" kern="1200">
          <a:solidFill>
            <a:schemeClr val="tx1"/>
          </a:solidFill>
          <a:latin typeface="+mn-lt"/>
          <a:ea typeface="+mn-ea"/>
          <a:cs typeface="+mn-cs"/>
        </a:defRPr>
      </a:lvl5pPr>
      <a:lvl6pPr marL="2041004" algn="l" defTabSz="408201" rtl="0" eaLnBrk="1" latinLnBrk="0" hangingPunct="1">
        <a:defRPr sz="1600" kern="1200">
          <a:solidFill>
            <a:schemeClr val="tx1"/>
          </a:solidFill>
          <a:latin typeface="+mn-lt"/>
          <a:ea typeface="+mn-ea"/>
          <a:cs typeface="+mn-cs"/>
        </a:defRPr>
      </a:lvl6pPr>
      <a:lvl7pPr marL="2449204" algn="l" defTabSz="408201" rtl="0" eaLnBrk="1" latinLnBrk="0" hangingPunct="1">
        <a:defRPr sz="1600" kern="1200">
          <a:solidFill>
            <a:schemeClr val="tx1"/>
          </a:solidFill>
          <a:latin typeface="+mn-lt"/>
          <a:ea typeface="+mn-ea"/>
          <a:cs typeface="+mn-cs"/>
        </a:defRPr>
      </a:lvl7pPr>
      <a:lvl8pPr marL="2857406" algn="l" defTabSz="408201" rtl="0" eaLnBrk="1" latinLnBrk="0" hangingPunct="1">
        <a:defRPr sz="1600" kern="1200">
          <a:solidFill>
            <a:schemeClr val="tx1"/>
          </a:solidFill>
          <a:latin typeface="+mn-lt"/>
          <a:ea typeface="+mn-ea"/>
          <a:cs typeface="+mn-cs"/>
        </a:defRPr>
      </a:lvl8pPr>
      <a:lvl9pPr marL="3265606" algn="l" defTabSz="40820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862599"/>
            <a:ext cx="8229600" cy="1557067"/>
          </a:xfrm>
        </p:spPr>
        <p:txBody>
          <a:bodyPr>
            <a:noAutofit/>
          </a:bodyPr>
          <a:lstStyle/>
          <a:p>
            <a:r>
              <a:rPr lang="en-GB" sz="3600" dirty="0" smtClean="0"/>
              <a:t>Mental Health First Contact Network</a:t>
            </a:r>
            <a:br>
              <a:rPr lang="en-GB" sz="3600" dirty="0" smtClean="0"/>
            </a:br>
            <a:r>
              <a:rPr lang="en-GB" sz="3600" dirty="0" smtClean="0"/>
              <a:t>@University of York</a:t>
            </a:r>
            <a:endParaRPr lang="en-GB" sz="3600" dirty="0"/>
          </a:p>
        </p:txBody>
      </p:sp>
      <p:sp>
        <p:nvSpPr>
          <p:cNvPr id="4" name="Text Placeholder 3"/>
          <p:cNvSpPr>
            <a:spLocks noGrp="1"/>
          </p:cNvSpPr>
          <p:nvPr>
            <p:ph type="body" sz="quarter" idx="10"/>
          </p:nvPr>
        </p:nvSpPr>
        <p:spPr>
          <a:xfrm>
            <a:off x="457201" y="3592327"/>
            <a:ext cx="5649642" cy="1344596"/>
          </a:xfrm>
        </p:spPr>
        <p:txBody>
          <a:bodyPr>
            <a:noAutofit/>
          </a:bodyPr>
          <a:lstStyle/>
          <a:p>
            <a:r>
              <a:rPr lang="en-GB" sz="2000" cap="none" dirty="0"/>
              <a:t>Joanne Hardy</a:t>
            </a:r>
          </a:p>
          <a:p>
            <a:r>
              <a:rPr lang="en-GB" sz="2000" cap="none" dirty="0"/>
              <a:t>Health, Safety and Security Department</a:t>
            </a:r>
          </a:p>
        </p:txBody>
      </p:sp>
    </p:spTree>
    <p:extLst>
      <p:ext uri="{BB962C8B-B14F-4D97-AF65-F5344CB8AC3E}">
        <p14:creationId xmlns:p14="http://schemas.microsoft.com/office/powerpoint/2010/main" val="59558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277" y="575326"/>
            <a:ext cx="8229600" cy="1143000"/>
          </a:xfrm>
        </p:spPr>
        <p:txBody>
          <a:bodyPr>
            <a:normAutofit/>
          </a:bodyPr>
          <a:lstStyle/>
          <a:p>
            <a:r>
              <a:rPr lang="en-GB" sz="4100" dirty="0"/>
              <a:t>Background</a:t>
            </a:r>
          </a:p>
        </p:txBody>
      </p:sp>
      <p:sp>
        <p:nvSpPr>
          <p:cNvPr id="7" name="Text Placeholder 6"/>
          <p:cNvSpPr>
            <a:spLocks noGrp="1"/>
          </p:cNvSpPr>
          <p:nvPr>
            <p:ph type="body" sz="quarter" idx="10"/>
          </p:nvPr>
        </p:nvSpPr>
        <p:spPr>
          <a:xfrm>
            <a:off x="312468" y="1718325"/>
            <a:ext cx="8473107" cy="3882602"/>
          </a:xfrm>
        </p:spPr>
        <p:txBody>
          <a:bodyPr>
            <a:noAutofit/>
          </a:bodyPr>
          <a:lstStyle/>
          <a:p>
            <a:pPr marL="430682" indent="-430682">
              <a:buFont typeface="Arial" panose="020B0604020202020204" pitchFamily="34" charset="0"/>
              <a:buChar char="•"/>
            </a:pPr>
            <a:r>
              <a:rPr lang="en-GB" sz="2300" cap="none" dirty="0"/>
              <a:t>Staff initiative as part of the Health and Wellbeing Project</a:t>
            </a:r>
          </a:p>
          <a:p>
            <a:pPr marL="430682" indent="-430682">
              <a:buFont typeface="Arial" panose="020B0604020202020204" pitchFamily="34" charset="0"/>
              <a:buChar char="•"/>
            </a:pPr>
            <a:r>
              <a:rPr lang="en-GB" sz="2300" cap="none" dirty="0" smtClean="0"/>
              <a:t>Course </a:t>
            </a:r>
            <a:r>
              <a:rPr lang="en-GB" sz="2300" cap="none" dirty="0"/>
              <a:t>provided by MHFA England – in-house trainer</a:t>
            </a:r>
          </a:p>
          <a:p>
            <a:pPr marL="430682" indent="-430682">
              <a:buFont typeface="Arial" panose="020B0604020202020204" pitchFamily="34" charset="0"/>
              <a:buChar char="•"/>
            </a:pPr>
            <a:r>
              <a:rPr lang="en-GB" sz="2300" cap="none" dirty="0" smtClean="0"/>
              <a:t>Response to</a:t>
            </a:r>
          </a:p>
          <a:p>
            <a:pPr marL="1094008" lvl="1" indent="-430682">
              <a:buFont typeface="Arial" panose="020B0604020202020204" pitchFamily="34" charset="0"/>
              <a:buChar char="•"/>
            </a:pPr>
            <a:r>
              <a:rPr lang="en-GB" sz="1800" cap="none" dirty="0" smtClean="0"/>
              <a:t>lack </a:t>
            </a:r>
            <a:r>
              <a:rPr lang="en-GB" sz="1800" cap="none" dirty="0"/>
              <a:t>of local support for staff (e.g. those affected by student suicides</a:t>
            </a:r>
            <a:r>
              <a:rPr lang="en-GB" sz="1800" cap="none" dirty="0" smtClean="0"/>
              <a:t>)</a:t>
            </a:r>
          </a:p>
          <a:p>
            <a:pPr marL="1094008" lvl="1" indent="-430682">
              <a:buFont typeface="Arial" panose="020B0604020202020204" pitchFamily="34" charset="0"/>
              <a:buChar char="•"/>
            </a:pPr>
            <a:r>
              <a:rPr lang="en-GB" sz="1800" dirty="0" smtClean="0"/>
              <a:t>reported stress levels in 2014 Staff Survey…</a:t>
            </a:r>
          </a:p>
          <a:p>
            <a:pPr marL="1094008" lvl="1" indent="-430682">
              <a:buFont typeface="Arial" panose="020B0604020202020204" pitchFamily="34" charset="0"/>
              <a:buChar char="•"/>
            </a:pPr>
            <a:r>
              <a:rPr lang="en-GB" sz="1800" cap="none" dirty="0" smtClean="0"/>
              <a:t>most common reason for sickness absence low level mental health issues</a:t>
            </a:r>
            <a:endParaRPr lang="en-GB" sz="1800" cap="none" dirty="0"/>
          </a:p>
          <a:p>
            <a:pPr marL="430682" indent="-430682">
              <a:buFont typeface="Arial" panose="020B0604020202020204" pitchFamily="34" charset="0"/>
              <a:buChar char="•"/>
            </a:pPr>
            <a:r>
              <a:rPr lang="en-GB" sz="2300" cap="none" dirty="0"/>
              <a:t>Used training to create Mental Health First Contact Network for Staff</a:t>
            </a:r>
          </a:p>
          <a:p>
            <a:pPr marL="1094008" lvl="1" indent="-430682">
              <a:buFont typeface="Arial" panose="020B0604020202020204" pitchFamily="34" charset="0"/>
              <a:buChar char="•"/>
            </a:pPr>
            <a:r>
              <a:rPr lang="en-GB" sz="1800" cap="none" dirty="0"/>
              <a:t>Training also offered as part of Health and Safety Training Programme</a:t>
            </a:r>
          </a:p>
          <a:p>
            <a:pPr marL="1094008" lvl="1" indent="-430682">
              <a:buFont typeface="Arial" panose="020B0604020202020204" pitchFamily="34" charset="0"/>
              <a:buChar char="•"/>
            </a:pPr>
            <a:r>
              <a:rPr lang="en-GB" sz="1800" cap="none" dirty="0"/>
              <a:t>In-house resource feeding into evolving mental health strategies</a:t>
            </a:r>
            <a:endParaRPr lang="en-GB" sz="1500" dirty="0"/>
          </a:p>
          <a:p>
            <a:pPr marL="430682" indent="-430682">
              <a:buFont typeface="Arial" panose="020B0604020202020204" pitchFamily="34" charset="0"/>
              <a:buChar char="•"/>
            </a:pPr>
            <a:endParaRPr lang="en-GB" sz="2500" dirty="0"/>
          </a:p>
          <a:p>
            <a:pPr lvl="1" indent="0">
              <a:buNone/>
            </a:pPr>
            <a:endParaRPr lang="en-GB" sz="2000" dirty="0"/>
          </a:p>
          <a:p>
            <a:pPr lvl="1" indent="0">
              <a:buNone/>
            </a:pPr>
            <a:endParaRPr lang="en-GB" sz="1800" dirty="0"/>
          </a:p>
          <a:p>
            <a:pPr marL="430682" indent="-430682">
              <a:buFont typeface="Arial" panose="020B0604020202020204" pitchFamily="34" charset="0"/>
              <a:buChar char="•"/>
            </a:pPr>
            <a:endParaRPr lang="en-GB" sz="2300" cap="none" dirty="0"/>
          </a:p>
        </p:txBody>
      </p:sp>
    </p:spTree>
    <p:extLst>
      <p:ext uri="{BB962C8B-B14F-4D97-AF65-F5344CB8AC3E}">
        <p14:creationId xmlns:p14="http://schemas.microsoft.com/office/powerpoint/2010/main" val="72443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277" y="575326"/>
            <a:ext cx="8229600" cy="1143000"/>
          </a:xfrm>
        </p:spPr>
        <p:txBody>
          <a:bodyPr>
            <a:normAutofit/>
          </a:bodyPr>
          <a:lstStyle/>
          <a:p>
            <a:r>
              <a:rPr lang="en-GB" sz="4100" dirty="0" smtClean="0"/>
              <a:t>Practicalities</a:t>
            </a:r>
            <a:endParaRPr lang="en-GB" sz="4100" dirty="0"/>
          </a:p>
        </p:txBody>
      </p:sp>
      <p:sp>
        <p:nvSpPr>
          <p:cNvPr id="7" name="Text Placeholder 6"/>
          <p:cNvSpPr>
            <a:spLocks noGrp="1"/>
          </p:cNvSpPr>
          <p:nvPr>
            <p:ph type="body" sz="quarter" idx="10"/>
          </p:nvPr>
        </p:nvSpPr>
        <p:spPr>
          <a:xfrm>
            <a:off x="312468" y="1870725"/>
            <a:ext cx="8473107" cy="3882602"/>
          </a:xfrm>
        </p:spPr>
        <p:txBody>
          <a:bodyPr>
            <a:noAutofit/>
          </a:bodyPr>
          <a:lstStyle/>
          <a:p>
            <a:pPr marL="430682" indent="-430682">
              <a:buFont typeface="Arial" panose="020B0604020202020204" pitchFamily="34" charset="0"/>
              <a:buChar char="•"/>
            </a:pPr>
            <a:r>
              <a:rPr lang="en-GB" sz="2800" cap="none" dirty="0" smtClean="0"/>
              <a:t>Advertised through Staff Digest</a:t>
            </a:r>
          </a:p>
          <a:p>
            <a:pPr marL="430682" indent="-430682">
              <a:buFont typeface="Arial" panose="020B0604020202020204" pitchFamily="34" charset="0"/>
              <a:buChar char="•"/>
            </a:pPr>
            <a:r>
              <a:rPr lang="en-GB" sz="2800" cap="none" dirty="0" smtClean="0"/>
              <a:t>“Drop-In” sessions</a:t>
            </a:r>
          </a:p>
          <a:p>
            <a:pPr marL="430682" indent="-430682">
              <a:buFont typeface="Arial" panose="020B0604020202020204" pitchFamily="34" charset="0"/>
              <a:buChar char="•"/>
            </a:pPr>
            <a:r>
              <a:rPr lang="en-GB" sz="2800" cap="none" dirty="0" smtClean="0"/>
              <a:t>Application </a:t>
            </a:r>
            <a:r>
              <a:rPr lang="en-GB" sz="2800" cap="none" dirty="0" smtClean="0"/>
              <a:t>process</a:t>
            </a:r>
          </a:p>
          <a:p>
            <a:pPr marL="430682" indent="-430682">
              <a:buFont typeface="Arial" panose="020B0604020202020204" pitchFamily="34" charset="0"/>
              <a:buChar char="•"/>
            </a:pPr>
            <a:r>
              <a:rPr lang="en-GB" sz="2800" cap="none" dirty="0" smtClean="0"/>
              <a:t>Line Manager’s Support obtained</a:t>
            </a:r>
            <a:endParaRPr lang="en-GB" sz="2800" cap="none" dirty="0" smtClean="0"/>
          </a:p>
          <a:p>
            <a:pPr marL="430682" indent="-430682">
              <a:buFont typeface="Arial" panose="020B0604020202020204" pitchFamily="34" charset="0"/>
              <a:buChar char="•"/>
            </a:pPr>
            <a:r>
              <a:rPr lang="en-GB" sz="2800" cap="none" dirty="0" smtClean="0"/>
              <a:t>Training </a:t>
            </a:r>
          </a:p>
          <a:p>
            <a:pPr marL="430682" indent="-430682">
              <a:buFont typeface="Arial" panose="020B0604020202020204" pitchFamily="34" charset="0"/>
              <a:buChar char="•"/>
            </a:pPr>
            <a:r>
              <a:rPr lang="en-GB" sz="2800" cap="none" dirty="0" smtClean="0"/>
              <a:t>Launching the Service*</a:t>
            </a:r>
          </a:p>
          <a:p>
            <a:pPr marL="430682" indent="-430682">
              <a:buFont typeface="Arial" panose="020B0604020202020204" pitchFamily="34" charset="0"/>
              <a:buChar char="•"/>
            </a:pPr>
            <a:r>
              <a:rPr lang="en-GB" sz="2800" cap="none" dirty="0" smtClean="0"/>
              <a:t>Monitoring the </a:t>
            </a:r>
            <a:r>
              <a:rPr lang="en-GB" sz="2800" cap="none" dirty="0" smtClean="0"/>
              <a:t>Service*</a:t>
            </a:r>
            <a:endParaRPr lang="en-GB" sz="3200" dirty="0"/>
          </a:p>
          <a:p>
            <a:pPr lvl="1" indent="0">
              <a:buNone/>
            </a:pPr>
            <a:endParaRPr lang="en-GB" sz="2800" dirty="0"/>
          </a:p>
          <a:p>
            <a:pPr lvl="1" indent="0">
              <a:buNone/>
            </a:pPr>
            <a:endParaRPr lang="en-GB" sz="2400" dirty="0"/>
          </a:p>
          <a:p>
            <a:pPr marL="430682" indent="-430682">
              <a:buFont typeface="Arial" panose="020B0604020202020204" pitchFamily="34" charset="0"/>
              <a:buChar char="•"/>
            </a:pPr>
            <a:endParaRPr lang="en-GB" sz="2800" cap="none" dirty="0"/>
          </a:p>
        </p:txBody>
      </p:sp>
    </p:spTree>
    <p:extLst>
      <p:ext uri="{BB962C8B-B14F-4D97-AF65-F5344CB8AC3E}">
        <p14:creationId xmlns:p14="http://schemas.microsoft.com/office/powerpoint/2010/main" val="1705702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0541" y="837660"/>
            <a:ext cx="8229600" cy="1143000"/>
          </a:xfrm>
        </p:spPr>
        <p:txBody>
          <a:bodyPr>
            <a:normAutofit/>
          </a:bodyPr>
          <a:lstStyle/>
          <a:p>
            <a:r>
              <a:rPr lang="en-GB" sz="4100" dirty="0"/>
              <a:t>What the </a:t>
            </a:r>
            <a:r>
              <a:rPr lang="en-GB" sz="4100" dirty="0" smtClean="0"/>
              <a:t>2 day training </a:t>
            </a:r>
            <a:r>
              <a:rPr lang="en-GB" sz="4100" dirty="0"/>
              <a:t>delivers</a:t>
            </a:r>
          </a:p>
        </p:txBody>
      </p:sp>
      <p:sp>
        <p:nvSpPr>
          <p:cNvPr id="7" name="Text Placeholder 6"/>
          <p:cNvSpPr>
            <a:spLocks noGrp="1"/>
          </p:cNvSpPr>
          <p:nvPr>
            <p:ph type="body" sz="quarter" idx="10"/>
          </p:nvPr>
        </p:nvSpPr>
        <p:spPr>
          <a:xfrm>
            <a:off x="325601" y="1849493"/>
            <a:ext cx="8473107" cy="4433508"/>
          </a:xfrm>
        </p:spPr>
        <p:txBody>
          <a:bodyPr>
            <a:noAutofit/>
          </a:bodyPr>
          <a:lstStyle/>
          <a:p>
            <a:pPr marL="430682" indent="-430682">
              <a:buFont typeface="Arial" panose="020B0604020202020204" pitchFamily="34" charset="0"/>
              <a:buChar char="•"/>
            </a:pPr>
            <a:r>
              <a:rPr lang="en-GB" sz="2300" cap="none" dirty="0"/>
              <a:t>Structured approach to dealing with person experiencing mental distress:</a:t>
            </a:r>
          </a:p>
          <a:p>
            <a:pPr marL="1094009" lvl="1" indent="-430682">
              <a:buFont typeface="Arial" panose="020B0604020202020204" pitchFamily="34" charset="0"/>
              <a:buChar char="•"/>
            </a:pPr>
            <a:r>
              <a:rPr lang="en-GB" sz="1800" dirty="0"/>
              <a:t>How to approach the person</a:t>
            </a:r>
          </a:p>
          <a:p>
            <a:pPr marL="1094009" lvl="1" indent="-430682">
              <a:buFont typeface="Arial" panose="020B0604020202020204" pitchFamily="34" charset="0"/>
              <a:buChar char="•"/>
            </a:pPr>
            <a:r>
              <a:rPr lang="en-GB" sz="1800" dirty="0"/>
              <a:t>How to assess the situation</a:t>
            </a:r>
          </a:p>
          <a:p>
            <a:pPr marL="1094009" lvl="1" indent="-430682">
              <a:buFont typeface="Arial" panose="020B0604020202020204" pitchFamily="34" charset="0"/>
              <a:buChar char="•"/>
            </a:pPr>
            <a:r>
              <a:rPr lang="en-GB" sz="1800" dirty="0"/>
              <a:t>Listening non-judgementally</a:t>
            </a:r>
          </a:p>
          <a:p>
            <a:pPr marL="1094009" lvl="1" indent="-430682">
              <a:buFont typeface="Arial" panose="020B0604020202020204" pitchFamily="34" charset="0"/>
              <a:buChar char="•"/>
            </a:pPr>
            <a:r>
              <a:rPr lang="en-GB" sz="1800" dirty="0"/>
              <a:t>Encouraging/signposting to professional help</a:t>
            </a:r>
          </a:p>
          <a:p>
            <a:pPr marL="430682" indent="-430682">
              <a:buFont typeface="Arial" panose="020B0604020202020204" pitchFamily="34" charset="0"/>
              <a:buChar char="•"/>
            </a:pPr>
            <a:r>
              <a:rPr lang="en-GB" sz="2300" cap="none" dirty="0"/>
              <a:t>Basic information regarding mental health and types of mental ill health (to assist initial approach)</a:t>
            </a:r>
          </a:p>
          <a:p>
            <a:pPr marL="430682" indent="-430682">
              <a:buFont typeface="Arial" panose="020B0604020202020204" pitchFamily="34" charset="0"/>
              <a:buChar char="•"/>
            </a:pPr>
            <a:r>
              <a:rPr lang="en-GB" sz="2300" cap="none" dirty="0"/>
              <a:t>Awareness of the role of stigma and </a:t>
            </a:r>
            <a:r>
              <a:rPr lang="en-GB" sz="2300" cap="none" dirty="0" smtClean="0"/>
              <a:t>discrimination</a:t>
            </a:r>
            <a:endParaRPr lang="en-GB" sz="2300" cap="none" dirty="0"/>
          </a:p>
          <a:p>
            <a:pPr marL="430682" indent="-430682">
              <a:buFont typeface="Arial" panose="020B0604020202020204" pitchFamily="34" charset="0"/>
              <a:buChar char="•"/>
            </a:pPr>
            <a:r>
              <a:rPr lang="en-GB" sz="2300" cap="none" dirty="0"/>
              <a:t>Awareness of their own </a:t>
            </a:r>
            <a:r>
              <a:rPr lang="en-GB" sz="2300" cap="none" dirty="0" smtClean="0"/>
              <a:t>wellbeing</a:t>
            </a:r>
          </a:p>
          <a:p>
            <a:pPr marL="430682" indent="-430682">
              <a:buFont typeface="Arial" panose="020B0604020202020204" pitchFamily="34" charset="0"/>
              <a:buChar char="•"/>
            </a:pPr>
            <a:r>
              <a:rPr lang="en-GB" sz="2300" cap="none" dirty="0" smtClean="0"/>
              <a:t>Half day “awareness” course also available</a:t>
            </a:r>
            <a:endParaRPr lang="en-GB" sz="2300" cap="none" dirty="0"/>
          </a:p>
          <a:p>
            <a:pPr marL="1094009" lvl="1" indent="-430682">
              <a:buFont typeface="Arial" panose="020B0604020202020204" pitchFamily="34" charset="0"/>
              <a:buChar char="•"/>
            </a:pPr>
            <a:endParaRPr lang="en-GB" sz="1800" dirty="0"/>
          </a:p>
          <a:p>
            <a:pPr marL="430682" indent="-430682">
              <a:buFont typeface="Arial" panose="020B0604020202020204" pitchFamily="34" charset="0"/>
              <a:buChar char="•"/>
            </a:pPr>
            <a:endParaRPr lang="en-GB" sz="2300" cap="none" dirty="0"/>
          </a:p>
          <a:p>
            <a:pPr marL="430682" indent="-430682">
              <a:buFont typeface="Arial" panose="020B0604020202020204" pitchFamily="34" charset="0"/>
              <a:buChar char="•"/>
            </a:pPr>
            <a:endParaRPr lang="en-GB" sz="2300" cap="none" dirty="0"/>
          </a:p>
        </p:txBody>
      </p:sp>
    </p:spTree>
    <p:extLst>
      <p:ext uri="{BB962C8B-B14F-4D97-AF65-F5344CB8AC3E}">
        <p14:creationId xmlns:p14="http://schemas.microsoft.com/office/powerpoint/2010/main" val="1999623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56" y="964978"/>
            <a:ext cx="8229600" cy="1143000"/>
          </a:xfrm>
        </p:spPr>
        <p:txBody>
          <a:bodyPr>
            <a:normAutofit/>
          </a:bodyPr>
          <a:lstStyle/>
          <a:p>
            <a:r>
              <a:rPr lang="en-GB" dirty="0" smtClean="0"/>
              <a:t>A Mental Health First Aider..</a:t>
            </a:r>
            <a:endParaRPr lang="en-GB" dirty="0"/>
          </a:p>
        </p:txBody>
      </p:sp>
      <p:sp>
        <p:nvSpPr>
          <p:cNvPr id="4" name="Text Placeholder 2"/>
          <p:cNvSpPr txBox="1">
            <a:spLocks/>
          </p:cNvSpPr>
          <p:nvPr/>
        </p:nvSpPr>
        <p:spPr>
          <a:xfrm>
            <a:off x="354573" y="2346220"/>
            <a:ext cx="7524864" cy="3582623"/>
          </a:xfrm>
          <a:prstGeom prst="rect">
            <a:avLst/>
          </a:prstGeom>
        </p:spPr>
        <p:txBody>
          <a:bodyPr vert="horz" lIns="81640" tIns="40820" rIns="81640" bIns="40820" rtlCol="0">
            <a:normAutofit/>
          </a:bodyPr>
          <a:lstStyle>
            <a:lvl1pPr marL="0" indent="0" algn="l" defTabSz="650001" rtl="0" eaLnBrk="1" latinLnBrk="0" hangingPunct="1">
              <a:spcBef>
                <a:spcPct val="20000"/>
              </a:spcBef>
              <a:buFont typeface="Arial"/>
              <a:buNone/>
              <a:defRPr sz="4800" kern="1200" cap="all" baseline="0">
                <a:solidFill>
                  <a:srgbClr val="25303B"/>
                </a:solidFill>
                <a:latin typeface="+mn-lt"/>
                <a:ea typeface="+mn-ea"/>
                <a:cs typeface="+mn-cs"/>
              </a:defRPr>
            </a:lvl1pPr>
            <a:lvl2pPr marL="1056252" indent="-406251" algn="l" defTabSz="650001" rtl="0" eaLnBrk="1" latinLnBrk="0" hangingPunct="1">
              <a:spcBef>
                <a:spcPct val="20000"/>
              </a:spcBef>
              <a:buFont typeface="Arial"/>
              <a:buChar char="–"/>
              <a:defRPr sz="4000" kern="1200">
                <a:solidFill>
                  <a:schemeClr val="tx1"/>
                </a:solidFill>
                <a:latin typeface="+mn-lt"/>
                <a:ea typeface="+mn-ea"/>
                <a:cs typeface="+mn-cs"/>
              </a:defRPr>
            </a:lvl2pPr>
            <a:lvl3pPr marL="1625003" indent="-325001" algn="l" defTabSz="650001" rtl="0" eaLnBrk="1" latinLnBrk="0" hangingPunct="1">
              <a:spcBef>
                <a:spcPct val="20000"/>
              </a:spcBef>
              <a:buFont typeface="Arial"/>
              <a:buChar char="•"/>
              <a:defRPr sz="3400" kern="1200">
                <a:solidFill>
                  <a:schemeClr val="tx1"/>
                </a:solidFill>
                <a:latin typeface="+mn-lt"/>
                <a:ea typeface="+mn-ea"/>
                <a:cs typeface="+mn-cs"/>
              </a:defRPr>
            </a:lvl3pPr>
            <a:lvl4pPr marL="2275004" indent="-325001" algn="l" defTabSz="650001" rtl="0" eaLnBrk="1" latinLnBrk="0" hangingPunct="1">
              <a:spcBef>
                <a:spcPct val="20000"/>
              </a:spcBef>
              <a:buFont typeface="Arial"/>
              <a:buChar char="–"/>
              <a:defRPr sz="2800" kern="1200">
                <a:solidFill>
                  <a:schemeClr val="tx1"/>
                </a:solidFill>
                <a:latin typeface="+mn-lt"/>
                <a:ea typeface="+mn-ea"/>
                <a:cs typeface="+mn-cs"/>
              </a:defRPr>
            </a:lvl4pPr>
            <a:lvl5pPr marL="2925006" indent="-325001" algn="l" defTabSz="650001" rtl="0" eaLnBrk="1" latinLnBrk="0" hangingPunct="1">
              <a:spcBef>
                <a:spcPct val="20000"/>
              </a:spcBef>
              <a:buFont typeface="Arial"/>
              <a:buChar char="»"/>
              <a:defRPr sz="2800" kern="1200">
                <a:solidFill>
                  <a:schemeClr val="tx1"/>
                </a:solidFill>
                <a:latin typeface="+mn-lt"/>
                <a:ea typeface="+mn-ea"/>
                <a:cs typeface="+mn-cs"/>
              </a:defRPr>
            </a:lvl5pPr>
            <a:lvl6pPr marL="3575007" indent="-325001" algn="l" defTabSz="650001" rtl="0" eaLnBrk="1" latinLnBrk="0" hangingPunct="1">
              <a:spcBef>
                <a:spcPct val="20000"/>
              </a:spcBef>
              <a:buFont typeface="Arial"/>
              <a:buChar char="•"/>
              <a:defRPr sz="2800" kern="1200">
                <a:solidFill>
                  <a:schemeClr val="tx1"/>
                </a:solidFill>
                <a:latin typeface="+mn-lt"/>
                <a:ea typeface="+mn-ea"/>
                <a:cs typeface="+mn-cs"/>
              </a:defRPr>
            </a:lvl6pPr>
            <a:lvl7pPr marL="4225008" indent="-325001" algn="l" defTabSz="650001" rtl="0" eaLnBrk="1" latinLnBrk="0" hangingPunct="1">
              <a:spcBef>
                <a:spcPct val="20000"/>
              </a:spcBef>
              <a:buFont typeface="Arial"/>
              <a:buChar char="•"/>
              <a:defRPr sz="2800" kern="1200">
                <a:solidFill>
                  <a:schemeClr val="tx1"/>
                </a:solidFill>
                <a:latin typeface="+mn-lt"/>
                <a:ea typeface="+mn-ea"/>
                <a:cs typeface="+mn-cs"/>
              </a:defRPr>
            </a:lvl7pPr>
            <a:lvl8pPr marL="4875009" indent="-325001" algn="l" defTabSz="650001" rtl="0" eaLnBrk="1" latinLnBrk="0" hangingPunct="1">
              <a:spcBef>
                <a:spcPct val="20000"/>
              </a:spcBef>
              <a:buFont typeface="Arial"/>
              <a:buChar char="•"/>
              <a:defRPr sz="2800" kern="1200">
                <a:solidFill>
                  <a:schemeClr val="tx1"/>
                </a:solidFill>
                <a:latin typeface="+mn-lt"/>
                <a:ea typeface="+mn-ea"/>
                <a:cs typeface="+mn-cs"/>
              </a:defRPr>
            </a:lvl8pPr>
            <a:lvl9pPr marL="5525011" indent="-325001" algn="l" defTabSz="650001" rtl="0" eaLnBrk="1" latinLnBrk="0" hangingPunct="1">
              <a:spcBef>
                <a:spcPct val="20000"/>
              </a:spcBef>
              <a:buFont typeface="Arial"/>
              <a:buChar char="•"/>
              <a:defRPr sz="2800" kern="1200">
                <a:solidFill>
                  <a:schemeClr val="tx1"/>
                </a:solidFill>
                <a:latin typeface="+mn-lt"/>
                <a:ea typeface="+mn-ea"/>
                <a:cs typeface="+mn-cs"/>
              </a:defRPr>
            </a:lvl9pPr>
          </a:lstStyle>
          <a:p>
            <a:pPr marL="430682" indent="-430682">
              <a:buFont typeface="Arial" panose="020B0604020202020204" pitchFamily="34" charset="0"/>
              <a:buChar char="•"/>
            </a:pPr>
            <a:r>
              <a:rPr lang="en-GB" sz="2300" cap="none" dirty="0"/>
              <a:t>is</a:t>
            </a:r>
            <a:r>
              <a:rPr lang="en-GB" sz="2300" b="1" i="1" cap="none" dirty="0"/>
              <a:t> not </a:t>
            </a:r>
            <a:r>
              <a:rPr lang="en-GB" sz="2300" cap="none" dirty="0"/>
              <a:t>a mental health professional</a:t>
            </a:r>
          </a:p>
          <a:p>
            <a:pPr marL="430682" indent="-430682">
              <a:buFont typeface="Arial" panose="020B0604020202020204" pitchFamily="34" charset="0"/>
              <a:buChar char="•"/>
            </a:pPr>
            <a:r>
              <a:rPr lang="en-GB" sz="2300" cap="none" dirty="0"/>
              <a:t>is </a:t>
            </a:r>
            <a:r>
              <a:rPr lang="en-GB" sz="2300" b="1" i="1" cap="none" dirty="0"/>
              <a:t>not</a:t>
            </a:r>
            <a:r>
              <a:rPr lang="en-GB" sz="2300" cap="none" dirty="0"/>
              <a:t> a counsellor</a:t>
            </a:r>
          </a:p>
          <a:p>
            <a:pPr marL="430682" indent="-430682">
              <a:buFont typeface="Arial" panose="020B0604020202020204" pitchFamily="34" charset="0"/>
              <a:buChar char="•"/>
            </a:pPr>
            <a:r>
              <a:rPr lang="en-GB" sz="2300" cap="none" dirty="0"/>
              <a:t>is </a:t>
            </a:r>
            <a:r>
              <a:rPr lang="en-GB" sz="2300" b="1" i="1" cap="none" dirty="0"/>
              <a:t>not</a:t>
            </a:r>
            <a:r>
              <a:rPr lang="en-GB" sz="2300" cap="none" dirty="0"/>
              <a:t> a therapist</a:t>
            </a:r>
          </a:p>
          <a:p>
            <a:pPr marL="430682" indent="-430682">
              <a:buFont typeface="Arial" panose="020B0604020202020204" pitchFamily="34" charset="0"/>
              <a:buChar char="•"/>
            </a:pPr>
            <a:r>
              <a:rPr lang="en-GB" sz="2300" cap="none" dirty="0"/>
              <a:t>does </a:t>
            </a:r>
            <a:r>
              <a:rPr lang="en-GB" sz="2300" b="1" i="1" cap="none" dirty="0"/>
              <a:t>not </a:t>
            </a:r>
            <a:r>
              <a:rPr lang="en-GB" sz="2300" cap="none" dirty="0"/>
              <a:t>replace existing resources for support</a:t>
            </a:r>
          </a:p>
          <a:p>
            <a:pPr marL="430682" indent="-430682">
              <a:buFont typeface="Arial" panose="020B0604020202020204" pitchFamily="34" charset="0"/>
              <a:buChar char="•"/>
            </a:pPr>
            <a:endParaRPr lang="en-GB" sz="2500" cap="none" dirty="0"/>
          </a:p>
        </p:txBody>
      </p:sp>
    </p:spTree>
    <p:extLst>
      <p:ext uri="{BB962C8B-B14F-4D97-AF65-F5344CB8AC3E}">
        <p14:creationId xmlns:p14="http://schemas.microsoft.com/office/powerpoint/2010/main" val="3131059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2033799"/>
            <a:ext cx="8241633" cy="906890"/>
          </a:xfrm>
        </p:spPr>
        <p:txBody>
          <a:bodyPr>
            <a:noAutofit/>
          </a:bodyPr>
          <a:lstStyle/>
          <a:p>
            <a:pPr marL="358902" indent="-358902">
              <a:buFont typeface="Arial" panose="020B0604020202020204" pitchFamily="34" charset="0"/>
              <a:buChar char="•"/>
            </a:pPr>
            <a:r>
              <a:rPr lang="en-GB" sz="2300" b="0" dirty="0">
                <a:solidFill>
                  <a:schemeClr val="accent1">
                    <a:lumMod val="75000"/>
                  </a:schemeClr>
                </a:solidFill>
                <a:latin typeface="+mn-lt"/>
              </a:rPr>
              <a:t>Would you recommend this training to others? </a:t>
            </a:r>
            <a:r>
              <a:rPr lang="en-GB" sz="2300" b="0" dirty="0">
                <a:latin typeface="+mn-lt"/>
              </a:rPr>
              <a:t>100%</a:t>
            </a:r>
            <a:r>
              <a:rPr lang="en-GB" sz="2300" dirty="0">
                <a:latin typeface="+mn-lt"/>
              </a:rPr>
              <a:t/>
            </a:r>
            <a:br>
              <a:rPr lang="en-GB" sz="2300" dirty="0">
                <a:latin typeface="+mn-lt"/>
              </a:rPr>
            </a:br>
            <a:r>
              <a:rPr lang="en-GB" sz="2000" b="0" i="1" dirty="0">
                <a:latin typeface="+mn-lt"/>
              </a:rPr>
              <a:t>“Everyone in the University should do this course”</a:t>
            </a:r>
            <a:br>
              <a:rPr lang="en-GB" sz="2000" b="0" i="1" dirty="0">
                <a:latin typeface="+mn-lt"/>
              </a:rPr>
            </a:br>
            <a:r>
              <a:rPr lang="en-GB" sz="2000" b="0" i="1" dirty="0">
                <a:latin typeface="+mn-lt"/>
              </a:rPr>
              <a:t>“This is the best CPD I have ever experienced”</a:t>
            </a:r>
            <a:br>
              <a:rPr lang="en-GB" sz="2000" b="0" i="1" dirty="0">
                <a:latin typeface="+mn-lt"/>
              </a:rPr>
            </a:br>
            <a:r>
              <a:rPr lang="en-GB" sz="2000" b="0" i="1" dirty="0">
                <a:latin typeface="+mn-lt"/>
              </a:rPr>
              <a:t>“We are actively encouraging as many members of staff who want to take up the training”</a:t>
            </a:r>
            <a:br>
              <a:rPr lang="en-GB" sz="2000" b="0" i="1" dirty="0">
                <a:latin typeface="+mn-lt"/>
              </a:rPr>
            </a:br>
            <a:r>
              <a:rPr lang="en-GB" sz="2000" b="0" i="1" dirty="0">
                <a:latin typeface="+mn-lt"/>
              </a:rPr>
              <a:t/>
            </a:r>
            <a:br>
              <a:rPr lang="en-GB" sz="2000" b="0" i="1" dirty="0">
                <a:latin typeface="+mn-lt"/>
              </a:rPr>
            </a:br>
            <a:endParaRPr lang="en-GB" sz="2000" b="0" i="1" dirty="0">
              <a:latin typeface="+mn-lt"/>
            </a:endParaRPr>
          </a:p>
        </p:txBody>
      </p:sp>
      <p:sp>
        <p:nvSpPr>
          <p:cNvPr id="2" name="TextBox 1"/>
          <p:cNvSpPr txBox="1"/>
          <p:nvPr/>
        </p:nvSpPr>
        <p:spPr>
          <a:xfrm>
            <a:off x="495300" y="3349668"/>
            <a:ext cx="8241633" cy="1381424"/>
          </a:xfrm>
          <a:prstGeom prst="rect">
            <a:avLst/>
          </a:prstGeom>
          <a:noFill/>
        </p:spPr>
        <p:txBody>
          <a:bodyPr wrap="square" lIns="57424" tIns="28712" rIns="57424" bIns="28712" rtlCol="0">
            <a:spAutoFit/>
          </a:bodyPr>
          <a:lstStyle/>
          <a:p>
            <a:pPr marL="287122" indent="-287122">
              <a:buFont typeface="Arial" panose="020B0604020202020204" pitchFamily="34" charset="0"/>
              <a:buChar char="•"/>
            </a:pPr>
            <a:r>
              <a:rPr lang="en-GB" sz="2300" dirty="0">
                <a:solidFill>
                  <a:schemeClr val="accent1">
                    <a:lumMod val="75000"/>
                  </a:schemeClr>
                </a:solidFill>
              </a:rPr>
              <a:t>On a scale of 1 -10, please score your personal confidence in how best to support others with a mental health problem:</a:t>
            </a:r>
          </a:p>
          <a:p>
            <a:pPr marL="1511724" lvl="3" indent="-287122">
              <a:buFont typeface="Arial" panose="020B0604020202020204" pitchFamily="34" charset="0"/>
              <a:buChar char="•"/>
            </a:pPr>
            <a:r>
              <a:rPr lang="en-GB" sz="2000" dirty="0"/>
              <a:t>% scoring 7 out of 10 or over before course: 17%</a:t>
            </a:r>
          </a:p>
          <a:p>
            <a:pPr marL="1511724" lvl="3" indent="-287122">
              <a:buFont typeface="Arial" panose="020B0604020202020204" pitchFamily="34" charset="0"/>
              <a:buChar char="•"/>
            </a:pPr>
            <a:r>
              <a:rPr lang="en-GB" sz="2000" dirty="0"/>
              <a:t>% scoring 7 out of 10 or over after course: 92%</a:t>
            </a:r>
          </a:p>
        </p:txBody>
      </p:sp>
      <p:sp>
        <p:nvSpPr>
          <p:cNvPr id="5" name="TextBox 4"/>
          <p:cNvSpPr txBox="1"/>
          <p:nvPr/>
        </p:nvSpPr>
        <p:spPr>
          <a:xfrm>
            <a:off x="495300" y="5050369"/>
            <a:ext cx="8350550" cy="719704"/>
          </a:xfrm>
          <a:prstGeom prst="rect">
            <a:avLst/>
          </a:prstGeom>
          <a:noFill/>
        </p:spPr>
        <p:txBody>
          <a:bodyPr wrap="square" lIns="57424" tIns="28712" rIns="57424" bIns="28712" rtlCol="0">
            <a:spAutoFit/>
          </a:bodyPr>
          <a:lstStyle/>
          <a:p>
            <a:pPr marL="287122" indent="-287122">
              <a:buFont typeface="Arial" panose="020B0604020202020204" pitchFamily="34" charset="0"/>
              <a:buChar char="•"/>
            </a:pPr>
            <a:r>
              <a:rPr lang="en-GB" sz="2300" dirty="0">
                <a:solidFill>
                  <a:schemeClr val="accent1">
                    <a:lumMod val="75000"/>
                  </a:schemeClr>
                </a:solidFill>
              </a:rPr>
              <a:t>How practically useful are the skills in your day-to-day activities?</a:t>
            </a:r>
          </a:p>
          <a:p>
            <a:pPr marL="1511724" lvl="3" indent="-287122">
              <a:buFont typeface="Arial" panose="020B0604020202020204" pitchFamily="34" charset="0"/>
              <a:buChar char="•"/>
            </a:pPr>
            <a:r>
              <a:rPr lang="en-GB" sz="2000" dirty="0"/>
              <a:t>79% said the skills were quite / very useful.</a:t>
            </a:r>
          </a:p>
        </p:txBody>
      </p:sp>
    </p:spTree>
    <p:extLst>
      <p:ext uri="{BB962C8B-B14F-4D97-AF65-F5344CB8AC3E}">
        <p14:creationId xmlns:p14="http://schemas.microsoft.com/office/powerpoint/2010/main" val="416495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1648" y="1237747"/>
            <a:ext cx="8572777" cy="5281863"/>
          </a:xfrm>
        </p:spPr>
        <p:txBody>
          <a:bodyPr>
            <a:normAutofit fontScale="92500"/>
          </a:bodyPr>
          <a:lstStyle/>
          <a:p>
            <a:pPr marL="285750" indent="-285750">
              <a:buFont typeface="Arial" panose="020B0604020202020204" pitchFamily="34" charset="0"/>
              <a:buChar char="•"/>
            </a:pPr>
            <a:r>
              <a:rPr lang="en-GB" sz="1400" cap="none" dirty="0" smtClean="0"/>
              <a:t>Discussion with member of staff on an informal 'friends' basis  - however, it enabled him to return to phased work after time off sick.</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t>One staff member approached me directly after </a:t>
            </a:r>
            <a:r>
              <a:rPr lang="en-GB" sz="1400" cap="none" dirty="0"/>
              <a:t>I</a:t>
            </a:r>
            <a:r>
              <a:rPr lang="en-GB" sz="1400" cap="none" dirty="0" smtClean="0"/>
              <a:t> was introduced at a staff meeting as the MHFA for the department. This person made informal arrangements to approach me </a:t>
            </a:r>
            <a:r>
              <a:rPr lang="en-GB" sz="1400" i="1" cap="none" dirty="0" smtClean="0"/>
              <a:t>ad hoc</a:t>
            </a:r>
            <a:r>
              <a:rPr lang="en-GB" sz="1400" cap="none" dirty="0" smtClean="0"/>
              <a:t> if they felt the need. I have been asked for advice by 3 members of staff regarding their own mental health issues</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t>Two members of staff have disclosed that they are under stress. I was able to encourage them to take up support.</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t>A colleague found me on the First </a:t>
            </a:r>
            <a:r>
              <a:rPr lang="en-GB" sz="1400" cap="none" dirty="0"/>
              <a:t>C</a:t>
            </a:r>
            <a:r>
              <a:rPr lang="en-GB" sz="1400" cap="none" dirty="0" smtClean="0"/>
              <a:t>ontact </a:t>
            </a:r>
            <a:r>
              <a:rPr lang="en-GB" sz="1400" cap="none" dirty="0"/>
              <a:t>N</a:t>
            </a:r>
            <a:r>
              <a:rPr lang="en-GB" sz="1400" cap="none" dirty="0" smtClean="0"/>
              <a:t>etwork and emailed me. She is struggling to return to work following bereavement.</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t>I have had two interactions with staff members, both have been positive and </a:t>
            </a:r>
            <a:r>
              <a:rPr lang="en-GB" sz="1400" cap="none" dirty="0"/>
              <a:t>I</a:t>
            </a:r>
            <a:r>
              <a:rPr lang="en-GB" sz="1400" cap="none" dirty="0" smtClean="0"/>
              <a:t> feel that </a:t>
            </a:r>
            <a:r>
              <a:rPr lang="en-GB" sz="1400" cap="none" dirty="0"/>
              <a:t>I</a:t>
            </a:r>
            <a:r>
              <a:rPr lang="en-GB" sz="1400" cap="none" dirty="0" smtClean="0"/>
              <a:t> have been able to help. Learning to listen rather than fill in the gaps has been very useful!</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t>Contact with staff (including staff dealing with students) with: stress, suicidal thoughts.</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t>A couple of colleagues have approached me, asking for advice on how to support friends and family members experiencing mental health problems. I have been able to direct my colleagues to sources of information, and suggest ways my colleagues could provide support. The course has also encouraged me to be more open in talking about my own mental health.</a:t>
            </a:r>
          </a:p>
          <a:p>
            <a:pPr marL="285750" indent="-285750">
              <a:buFont typeface="Arial" panose="020B0604020202020204" pitchFamily="34" charset="0"/>
              <a:buChar char="•"/>
            </a:pPr>
            <a:endParaRPr lang="en-GB" sz="1100" cap="none" dirty="0" smtClean="0"/>
          </a:p>
          <a:p>
            <a:pPr marL="285750" indent="-285750">
              <a:buFont typeface="Arial" panose="020B0604020202020204" pitchFamily="34" charset="0"/>
              <a:buChar char="•"/>
            </a:pPr>
            <a:r>
              <a:rPr lang="en-GB" sz="1400" cap="none" dirty="0" smtClean="0">
                <a:solidFill>
                  <a:srgbClr val="333333"/>
                </a:solidFill>
                <a:ea typeface="Times New Roman"/>
                <a:cs typeface="Times New Roman"/>
              </a:rPr>
              <a:t>I have been able to direct 2 members of staff to the CiC service - one of which then passed the info on to another colleague who had been going through bereavement. I'm not sure how much help I was personally but both colleagues seem well in themselves now.</a:t>
            </a:r>
            <a:endParaRPr lang="en-GB" sz="1400" cap="none" dirty="0" smtClean="0">
              <a:ea typeface="Calibri"/>
              <a:cs typeface="Times New Roman"/>
            </a:endParaRPr>
          </a:p>
          <a:p>
            <a:pPr marL="285750" indent="-285750">
              <a:buFont typeface="Arial" panose="020B0604020202020204" pitchFamily="34" charset="0"/>
              <a:buChar char="•"/>
            </a:pPr>
            <a:endParaRPr lang="en-GB" sz="1400" cap="none" dirty="0" smtClean="0"/>
          </a:p>
          <a:p>
            <a:endParaRPr lang="en-GB" sz="1400" cap="none" dirty="0" smtClean="0"/>
          </a:p>
          <a:p>
            <a:endParaRPr lang="en-GB" sz="1400" cap="none" dirty="0"/>
          </a:p>
        </p:txBody>
      </p:sp>
      <p:sp>
        <p:nvSpPr>
          <p:cNvPr id="3" name="TextBox 2"/>
          <p:cNvSpPr txBox="1"/>
          <p:nvPr/>
        </p:nvSpPr>
        <p:spPr>
          <a:xfrm>
            <a:off x="238125" y="285750"/>
            <a:ext cx="4705350" cy="769441"/>
          </a:xfrm>
          <a:prstGeom prst="rect">
            <a:avLst/>
          </a:prstGeom>
          <a:noFill/>
        </p:spPr>
        <p:txBody>
          <a:bodyPr wrap="square" rtlCol="0">
            <a:spAutoFit/>
          </a:bodyPr>
          <a:lstStyle/>
          <a:p>
            <a:r>
              <a:rPr lang="en-GB" sz="4400" dirty="0" smtClean="0"/>
              <a:t>“…feedback…”</a:t>
            </a:r>
            <a:endParaRPr lang="en-GB" sz="4400" dirty="0"/>
          </a:p>
        </p:txBody>
      </p:sp>
    </p:spTree>
    <p:extLst>
      <p:ext uri="{BB962C8B-B14F-4D97-AF65-F5344CB8AC3E}">
        <p14:creationId xmlns:p14="http://schemas.microsoft.com/office/powerpoint/2010/main" val="419664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71498" y="2865989"/>
            <a:ext cx="4778117" cy="1344596"/>
          </a:xfrm>
        </p:spPr>
        <p:txBody>
          <a:bodyPr/>
          <a:lstStyle/>
          <a:p>
            <a:r>
              <a:rPr lang="en-GB" dirty="0" smtClean="0"/>
              <a:t>Any questions?</a:t>
            </a:r>
            <a:endParaRPr lang="en-GB" dirty="0"/>
          </a:p>
        </p:txBody>
      </p:sp>
      <p:pic>
        <p:nvPicPr>
          <p:cNvPr id="307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25" y="1343554"/>
            <a:ext cx="6797675" cy="4531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774472"/>
      </p:ext>
    </p:extLst>
  </p:cSld>
  <p:clrMapOvr>
    <a:masterClrMapping/>
  </p:clrMapOvr>
</p:sld>
</file>

<file path=ppt/theme/theme1.xml><?xml version="1.0" encoding="utf-8"?>
<a:theme xmlns:a="http://schemas.openxmlformats.org/drawingml/2006/main" name="uoy-powerpoint-standardscreen">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uoy-powerpoint-standardscreen</Template>
  <TotalTime>7442</TotalTime>
  <Words>605</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uoy-powerpoint-standardscreen</vt:lpstr>
      <vt:lpstr>Mental Health First Contact Network @University of York</vt:lpstr>
      <vt:lpstr>Background</vt:lpstr>
      <vt:lpstr>Practicalities</vt:lpstr>
      <vt:lpstr>What the 2 day training delivers</vt:lpstr>
      <vt:lpstr>A Mental Health First Aider..</vt:lpstr>
      <vt:lpstr>Would you recommend this training to others? 100% “Everyone in the University should do this course” “This is the best CPD I have ever experienced” “We are actively encouraging as many members of staff who want to take up the training”  </vt:lpstr>
      <vt:lpstr>PowerPoint Presentation</vt:lpstr>
      <vt:lpstr>PowerPoint Presentation</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Lock</dc:creator>
  <cp:lastModifiedBy>Joanne Hardy</cp:lastModifiedBy>
  <cp:revision>124</cp:revision>
  <cp:lastPrinted>2017-05-08T12:27:20Z</cp:lastPrinted>
  <dcterms:created xsi:type="dcterms:W3CDTF">2016-10-03T14:02:28Z</dcterms:created>
  <dcterms:modified xsi:type="dcterms:W3CDTF">2017-06-21T08:38:45Z</dcterms:modified>
</cp:coreProperties>
</file>